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7" r:id="rId3"/>
    <p:sldId id="289" r:id="rId4"/>
    <p:sldId id="294" r:id="rId5"/>
    <p:sldId id="290" r:id="rId6"/>
    <p:sldId id="280" r:id="rId7"/>
    <p:sldId id="292" r:id="rId8"/>
    <p:sldId id="284" r:id="rId9"/>
    <p:sldId id="286" r:id="rId10"/>
    <p:sldId id="285" r:id="rId11"/>
    <p:sldId id="291" r:id="rId12"/>
    <p:sldId id="288" r:id="rId13"/>
    <p:sldId id="283" r:id="rId14"/>
  </p:sldIdLst>
  <p:sldSz cx="12192000" cy="6858000"/>
  <p:notesSz cx="6858000" cy="9144000"/>
  <p:defaultTextStyle>
    <a:defPPr>
      <a:defRPr lang="en-IN"/>
    </a:defPPr>
    <a:lvl1pPr algn="l" rtl="0" eaLnBrk="0" fontAlgn="base" hangingPunct="0">
      <a:spcBef>
        <a:spcPct val="0"/>
      </a:spcBef>
      <a:spcAft>
        <a:spcPct val="0"/>
      </a:spcAft>
      <a:defRPr kern="1200">
        <a:solidFill>
          <a:schemeClr val="tx1"/>
        </a:solidFill>
        <a:latin typeface="Perpetua" panose="02020502060401020303" pitchFamily="18" charset="0"/>
        <a:ea typeface="+mn-ea"/>
        <a:cs typeface="+mn-cs"/>
      </a:defRPr>
    </a:lvl1pPr>
    <a:lvl2pPr marL="457200" algn="l" rtl="0" eaLnBrk="0" fontAlgn="base" hangingPunct="0">
      <a:spcBef>
        <a:spcPct val="0"/>
      </a:spcBef>
      <a:spcAft>
        <a:spcPct val="0"/>
      </a:spcAft>
      <a:defRPr kern="1200">
        <a:solidFill>
          <a:schemeClr val="tx1"/>
        </a:solidFill>
        <a:latin typeface="Perpetua" panose="02020502060401020303" pitchFamily="18" charset="0"/>
        <a:ea typeface="+mn-ea"/>
        <a:cs typeface="+mn-cs"/>
      </a:defRPr>
    </a:lvl2pPr>
    <a:lvl3pPr marL="914400" algn="l" rtl="0" eaLnBrk="0" fontAlgn="base" hangingPunct="0">
      <a:spcBef>
        <a:spcPct val="0"/>
      </a:spcBef>
      <a:spcAft>
        <a:spcPct val="0"/>
      </a:spcAft>
      <a:defRPr kern="1200">
        <a:solidFill>
          <a:schemeClr val="tx1"/>
        </a:solidFill>
        <a:latin typeface="Perpetua" panose="02020502060401020303" pitchFamily="18" charset="0"/>
        <a:ea typeface="+mn-ea"/>
        <a:cs typeface="+mn-cs"/>
      </a:defRPr>
    </a:lvl3pPr>
    <a:lvl4pPr marL="1371600" algn="l" rtl="0" eaLnBrk="0" fontAlgn="base" hangingPunct="0">
      <a:spcBef>
        <a:spcPct val="0"/>
      </a:spcBef>
      <a:spcAft>
        <a:spcPct val="0"/>
      </a:spcAft>
      <a:defRPr kern="1200">
        <a:solidFill>
          <a:schemeClr val="tx1"/>
        </a:solidFill>
        <a:latin typeface="Perpetua" panose="02020502060401020303" pitchFamily="18" charset="0"/>
        <a:ea typeface="+mn-ea"/>
        <a:cs typeface="+mn-cs"/>
      </a:defRPr>
    </a:lvl4pPr>
    <a:lvl5pPr marL="1828800" algn="l" rtl="0" eaLnBrk="0" fontAlgn="base" hangingPunct="0">
      <a:spcBef>
        <a:spcPct val="0"/>
      </a:spcBef>
      <a:spcAft>
        <a:spcPct val="0"/>
      </a:spcAft>
      <a:defRPr kern="1200">
        <a:solidFill>
          <a:schemeClr val="tx1"/>
        </a:solidFill>
        <a:latin typeface="Perpetua" panose="02020502060401020303" pitchFamily="18" charset="0"/>
        <a:ea typeface="+mn-ea"/>
        <a:cs typeface="+mn-cs"/>
      </a:defRPr>
    </a:lvl5pPr>
    <a:lvl6pPr marL="2286000" algn="l" defTabSz="914400" rtl="0" eaLnBrk="1" latinLnBrk="0" hangingPunct="1">
      <a:defRPr kern="1200">
        <a:solidFill>
          <a:schemeClr val="tx1"/>
        </a:solidFill>
        <a:latin typeface="Perpetua" panose="02020502060401020303" pitchFamily="18" charset="0"/>
        <a:ea typeface="+mn-ea"/>
        <a:cs typeface="+mn-cs"/>
      </a:defRPr>
    </a:lvl6pPr>
    <a:lvl7pPr marL="2743200" algn="l" defTabSz="914400" rtl="0" eaLnBrk="1" latinLnBrk="0" hangingPunct="1">
      <a:defRPr kern="1200">
        <a:solidFill>
          <a:schemeClr val="tx1"/>
        </a:solidFill>
        <a:latin typeface="Perpetua" panose="02020502060401020303" pitchFamily="18" charset="0"/>
        <a:ea typeface="+mn-ea"/>
        <a:cs typeface="+mn-cs"/>
      </a:defRPr>
    </a:lvl7pPr>
    <a:lvl8pPr marL="3200400" algn="l" defTabSz="914400" rtl="0" eaLnBrk="1" latinLnBrk="0" hangingPunct="1">
      <a:defRPr kern="1200">
        <a:solidFill>
          <a:schemeClr val="tx1"/>
        </a:solidFill>
        <a:latin typeface="Perpetua" panose="02020502060401020303" pitchFamily="18" charset="0"/>
        <a:ea typeface="+mn-ea"/>
        <a:cs typeface="+mn-cs"/>
      </a:defRPr>
    </a:lvl8pPr>
    <a:lvl9pPr marL="3657600" algn="l" defTabSz="914400" rtl="0" eaLnBrk="1" latinLnBrk="0" hangingPunct="1">
      <a:defRPr kern="1200">
        <a:solidFill>
          <a:schemeClr val="tx1"/>
        </a:solidFill>
        <a:latin typeface="Perpetua" panose="02020502060401020303" pitchFamily="18"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7" autoAdjust="0"/>
    <p:restoredTop sz="94660"/>
  </p:normalViewPr>
  <p:slideViewPr>
    <p:cSldViewPr snapToGrid="0">
      <p:cViewPr varScale="1">
        <p:scale>
          <a:sx n="72" d="100"/>
          <a:sy n="72" d="100"/>
        </p:scale>
        <p:origin x="618"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1"/>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useBgFill="1">
        <p:nvSpPr>
          <p:cNvPr id="5" name="Rounded Rectangle 12"/>
          <p:cNvSpPr/>
          <p:nvPr/>
        </p:nvSpPr>
        <p:spPr>
          <a:xfrm>
            <a:off x="87924" y="69850"/>
            <a:ext cx="12016154"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6"/>
          <p:cNvSpPr/>
          <p:nvPr/>
        </p:nvSpPr>
        <p:spPr>
          <a:xfrm>
            <a:off x="84016" y="1449389"/>
            <a:ext cx="12027877"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 name="Rectangle 9"/>
          <p:cNvSpPr/>
          <p:nvPr/>
        </p:nvSpPr>
        <p:spPr>
          <a:xfrm>
            <a:off x="84016" y="1397000"/>
            <a:ext cx="12027877"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 name="Rectangle 10"/>
          <p:cNvSpPr/>
          <p:nvPr/>
        </p:nvSpPr>
        <p:spPr>
          <a:xfrm>
            <a:off x="84016" y="2976564"/>
            <a:ext cx="12027877"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2831" y="139701"/>
            <a:ext cx="131298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8"/>
          <p:cNvSpPr>
            <a:spLocks noGrp="1"/>
          </p:cNvSpPr>
          <p:nvPr>
            <p:ph type="subTitle" idx="1"/>
          </p:nvPr>
        </p:nvSpPr>
        <p:spPr>
          <a:xfrm>
            <a:off x="1727200" y="3200400"/>
            <a:ext cx="85344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609600" y="1505934"/>
            <a:ext cx="10972800" cy="1470025"/>
          </a:xfrm>
        </p:spPr>
        <p:txBody>
          <a:bodyPr anchor="ctr"/>
          <a:lstStyle>
            <a:lvl1pPr algn="ctr">
              <a:defRPr lang="en-US" dirty="0">
                <a:solidFill>
                  <a:srgbClr val="FFFFFF"/>
                </a:solidFill>
              </a:defRPr>
            </a:lvl1pPr>
          </a:lstStyle>
          <a:p>
            <a:r>
              <a:rPr lang="en-US"/>
              <a:t>Click to edit Master title style</a:t>
            </a:r>
          </a:p>
        </p:txBody>
      </p:sp>
      <p:sp>
        <p:nvSpPr>
          <p:cNvPr id="12" name="Date Placeholder 27"/>
          <p:cNvSpPr>
            <a:spLocks noGrp="1"/>
          </p:cNvSpPr>
          <p:nvPr>
            <p:ph type="dt" sz="half" idx="10"/>
          </p:nvPr>
        </p:nvSpPr>
        <p:spPr/>
        <p:txBody>
          <a:bodyPr/>
          <a:lstStyle>
            <a:lvl1pPr>
              <a:defRPr/>
            </a:lvl1pPr>
          </a:lstStyle>
          <a:p>
            <a:fld id="{E6DBBF3B-230C-49E6-B719-16F36918CEE4}" type="datetimeFigureOut">
              <a:rPr lang="en-IN" smtClean="0"/>
              <a:t>04-04-2018</a:t>
            </a:fld>
            <a:endParaRPr lang="en-IN"/>
          </a:p>
        </p:txBody>
      </p:sp>
      <p:sp>
        <p:nvSpPr>
          <p:cNvPr id="13" name="Footer Placeholder 16"/>
          <p:cNvSpPr>
            <a:spLocks noGrp="1"/>
          </p:cNvSpPr>
          <p:nvPr>
            <p:ph type="ftr" sz="quarter" idx="11"/>
          </p:nvPr>
        </p:nvSpPr>
        <p:spPr/>
        <p:txBody>
          <a:bodyPr/>
          <a:lstStyle>
            <a:lvl1pPr>
              <a:defRPr sz="1000">
                <a:latin typeface="Calibri" pitchFamily="34" charset="0"/>
              </a:defRPr>
            </a:lvl1pPr>
          </a:lstStyle>
          <a:p>
            <a:endParaRPr lang="en-IN"/>
          </a:p>
        </p:txBody>
      </p:sp>
    </p:spTree>
    <p:extLst>
      <p:ext uri="{BB962C8B-B14F-4D97-AF65-F5344CB8AC3E}">
        <p14:creationId xmlns:p14="http://schemas.microsoft.com/office/powerpoint/2010/main" val="3506355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Slide Number Placeholder 8"/>
          <p:cNvSpPr>
            <a:spLocks/>
          </p:cNvSpPr>
          <p:nvPr/>
        </p:nvSpPr>
        <p:spPr bwMode="auto">
          <a:xfrm>
            <a:off x="11723077" y="6477000"/>
            <a:ext cx="281354"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nchorCtr="1"/>
          <a:lstStyle>
            <a:lvl1pPr>
              <a:defRPr>
                <a:solidFill>
                  <a:schemeClr val="tx1"/>
                </a:solidFill>
                <a:latin typeface="Perpetua" panose="02020502060401020303" pitchFamily="18" charset="0"/>
              </a:defRPr>
            </a:lvl1pPr>
            <a:lvl2pPr marL="742950" indent="-285750">
              <a:defRPr>
                <a:solidFill>
                  <a:schemeClr val="tx1"/>
                </a:solidFill>
                <a:latin typeface="Perpetua" panose="02020502060401020303" pitchFamily="18" charset="0"/>
              </a:defRPr>
            </a:lvl2pPr>
            <a:lvl3pPr marL="1143000" indent="-228600">
              <a:defRPr>
                <a:solidFill>
                  <a:schemeClr val="tx1"/>
                </a:solidFill>
                <a:latin typeface="Perpetua" panose="02020502060401020303" pitchFamily="18" charset="0"/>
              </a:defRPr>
            </a:lvl3pPr>
            <a:lvl4pPr marL="1600200" indent="-228600">
              <a:defRPr>
                <a:solidFill>
                  <a:schemeClr val="tx1"/>
                </a:solidFill>
                <a:latin typeface="Perpetua" panose="02020502060401020303" pitchFamily="18" charset="0"/>
              </a:defRPr>
            </a:lvl4pPr>
            <a:lvl5pPr marL="2057400" indent="-228600">
              <a:defRPr>
                <a:solidFill>
                  <a:schemeClr val="tx1"/>
                </a:solidFill>
                <a:latin typeface="Perpetua" panose="02020502060401020303" pitchFamily="18" charset="0"/>
              </a:defRPr>
            </a:lvl5pPr>
            <a:lvl6pPr marL="2514600" indent="-228600" fontAlgn="base">
              <a:spcBef>
                <a:spcPct val="0"/>
              </a:spcBef>
              <a:spcAft>
                <a:spcPct val="0"/>
              </a:spcAft>
              <a:defRPr>
                <a:solidFill>
                  <a:schemeClr val="tx1"/>
                </a:solidFill>
                <a:latin typeface="Perpetua" panose="02020502060401020303" pitchFamily="18" charset="0"/>
              </a:defRPr>
            </a:lvl6pPr>
            <a:lvl7pPr marL="2971800" indent="-228600" fontAlgn="base">
              <a:spcBef>
                <a:spcPct val="0"/>
              </a:spcBef>
              <a:spcAft>
                <a:spcPct val="0"/>
              </a:spcAft>
              <a:defRPr>
                <a:solidFill>
                  <a:schemeClr val="tx1"/>
                </a:solidFill>
                <a:latin typeface="Perpetua" panose="02020502060401020303" pitchFamily="18" charset="0"/>
              </a:defRPr>
            </a:lvl7pPr>
            <a:lvl8pPr marL="3429000" indent="-228600" fontAlgn="base">
              <a:spcBef>
                <a:spcPct val="0"/>
              </a:spcBef>
              <a:spcAft>
                <a:spcPct val="0"/>
              </a:spcAft>
              <a:defRPr>
                <a:solidFill>
                  <a:schemeClr val="tx1"/>
                </a:solidFill>
                <a:latin typeface="Perpetua" panose="02020502060401020303" pitchFamily="18" charset="0"/>
              </a:defRPr>
            </a:lvl8pPr>
            <a:lvl9pPr marL="3886200" indent="-228600" fontAlgn="base">
              <a:spcBef>
                <a:spcPct val="0"/>
              </a:spcBef>
              <a:spcAft>
                <a:spcPct val="0"/>
              </a:spcAft>
              <a:defRPr>
                <a:solidFill>
                  <a:schemeClr val="tx1"/>
                </a:solidFill>
                <a:latin typeface="Perpetua" panose="02020502060401020303" pitchFamily="18" charset="0"/>
              </a:defRPr>
            </a:lvl9pPr>
          </a:lstStyle>
          <a:p>
            <a:pPr algn="ctr" eaLnBrk="1" hangingPunct="1">
              <a:defRPr/>
            </a:pPr>
            <a:fld id="{B55FAC9A-A197-4288-8639-82F7D9A64B0A}" type="slidenum">
              <a:rPr lang="en-US" altLang="en-US" sz="1000" smtClean="0">
                <a:solidFill>
                  <a:srgbClr val="FFFFFF"/>
                </a:solidFill>
                <a:latin typeface="Calibri Light" panose="020F0302020204030204" pitchFamily="34" charset="0"/>
              </a:rPr>
              <a:pPr algn="ctr" eaLnBrk="1" hangingPunct="1">
                <a:defRPr/>
              </a:pPr>
              <a:t>‹#›</a:t>
            </a:fld>
            <a:endParaRPr lang="en-US" altLang="en-US" sz="1000">
              <a:solidFill>
                <a:srgbClr val="FFFFFF"/>
              </a:solidFill>
              <a:latin typeface="Calibri Light" panose="020F0302020204030204" pitchFamily="34" charset="0"/>
            </a:endParaRPr>
          </a:p>
        </p:txBody>
      </p: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E6DBBF3B-230C-49E6-B719-16F36918CEE4}" type="datetimeFigureOut">
              <a:rPr lang="en-IN" smtClean="0"/>
              <a:t>04-04-2018</a:t>
            </a:fld>
            <a:endParaRPr lang="en-IN"/>
          </a:p>
        </p:txBody>
      </p:sp>
      <p:sp>
        <p:nvSpPr>
          <p:cNvPr id="6" name="Footer Placeholder 16"/>
          <p:cNvSpPr>
            <a:spLocks noGrp="1"/>
          </p:cNvSpPr>
          <p:nvPr>
            <p:ph type="ftr" sz="quarter" idx="11"/>
          </p:nvPr>
        </p:nvSpPr>
        <p:spPr/>
        <p:txBody>
          <a:bodyPr/>
          <a:lstStyle>
            <a:lvl1pPr>
              <a:defRPr sz="1000">
                <a:latin typeface="Calibri" pitchFamily="34" charset="0"/>
              </a:defRPr>
            </a:lvl1pPr>
          </a:lstStyle>
          <a:p>
            <a:endParaRPr lang="en-IN"/>
          </a:p>
        </p:txBody>
      </p:sp>
    </p:spTree>
    <p:extLst>
      <p:ext uri="{BB962C8B-B14F-4D97-AF65-F5344CB8AC3E}">
        <p14:creationId xmlns:p14="http://schemas.microsoft.com/office/powerpoint/2010/main" val="1593433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5"/>
            <a:ext cx="268224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19200" y="274644"/>
            <a:ext cx="74168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fld id="{E6DBBF3B-230C-49E6-B719-16F36918CEE4}" type="datetimeFigureOut">
              <a:rPr lang="en-IN" smtClean="0"/>
              <a:t>04-04-2018</a:t>
            </a:fld>
            <a:endParaRPr lang="en-IN"/>
          </a:p>
        </p:txBody>
      </p:sp>
      <p:sp>
        <p:nvSpPr>
          <p:cNvPr id="5" name="Footer Placeholder 16"/>
          <p:cNvSpPr>
            <a:spLocks noGrp="1"/>
          </p:cNvSpPr>
          <p:nvPr>
            <p:ph type="ftr" sz="quarter" idx="11"/>
          </p:nvPr>
        </p:nvSpPr>
        <p:spPr/>
        <p:txBody>
          <a:bodyPr/>
          <a:lstStyle>
            <a:lvl1pPr>
              <a:defRPr/>
            </a:lvl1pPr>
          </a:lstStyle>
          <a:p>
            <a:endParaRPr lang="en-IN"/>
          </a:p>
        </p:txBody>
      </p:sp>
    </p:spTree>
    <p:extLst>
      <p:ext uri="{BB962C8B-B14F-4D97-AF65-F5344CB8AC3E}">
        <p14:creationId xmlns:p14="http://schemas.microsoft.com/office/powerpoint/2010/main" val="498371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Slide Number Placeholder 8"/>
          <p:cNvSpPr>
            <a:spLocks/>
          </p:cNvSpPr>
          <p:nvPr/>
        </p:nvSpPr>
        <p:spPr bwMode="auto">
          <a:xfrm>
            <a:off x="11723077" y="6477000"/>
            <a:ext cx="281354"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nchorCtr="1"/>
          <a:lstStyle>
            <a:lvl1pPr>
              <a:defRPr>
                <a:solidFill>
                  <a:schemeClr val="tx1"/>
                </a:solidFill>
                <a:latin typeface="Perpetua" panose="02020502060401020303" pitchFamily="18" charset="0"/>
              </a:defRPr>
            </a:lvl1pPr>
            <a:lvl2pPr marL="742950" indent="-285750">
              <a:defRPr>
                <a:solidFill>
                  <a:schemeClr val="tx1"/>
                </a:solidFill>
                <a:latin typeface="Perpetua" panose="02020502060401020303" pitchFamily="18" charset="0"/>
              </a:defRPr>
            </a:lvl2pPr>
            <a:lvl3pPr marL="1143000" indent="-228600">
              <a:defRPr>
                <a:solidFill>
                  <a:schemeClr val="tx1"/>
                </a:solidFill>
                <a:latin typeface="Perpetua" panose="02020502060401020303" pitchFamily="18" charset="0"/>
              </a:defRPr>
            </a:lvl3pPr>
            <a:lvl4pPr marL="1600200" indent="-228600">
              <a:defRPr>
                <a:solidFill>
                  <a:schemeClr val="tx1"/>
                </a:solidFill>
                <a:latin typeface="Perpetua" panose="02020502060401020303" pitchFamily="18" charset="0"/>
              </a:defRPr>
            </a:lvl4pPr>
            <a:lvl5pPr marL="2057400" indent="-228600">
              <a:defRPr>
                <a:solidFill>
                  <a:schemeClr val="tx1"/>
                </a:solidFill>
                <a:latin typeface="Perpetua" panose="02020502060401020303" pitchFamily="18" charset="0"/>
              </a:defRPr>
            </a:lvl5pPr>
            <a:lvl6pPr marL="2514600" indent="-228600" fontAlgn="base">
              <a:spcBef>
                <a:spcPct val="0"/>
              </a:spcBef>
              <a:spcAft>
                <a:spcPct val="0"/>
              </a:spcAft>
              <a:defRPr>
                <a:solidFill>
                  <a:schemeClr val="tx1"/>
                </a:solidFill>
                <a:latin typeface="Perpetua" panose="02020502060401020303" pitchFamily="18" charset="0"/>
              </a:defRPr>
            </a:lvl6pPr>
            <a:lvl7pPr marL="2971800" indent="-228600" fontAlgn="base">
              <a:spcBef>
                <a:spcPct val="0"/>
              </a:spcBef>
              <a:spcAft>
                <a:spcPct val="0"/>
              </a:spcAft>
              <a:defRPr>
                <a:solidFill>
                  <a:schemeClr val="tx1"/>
                </a:solidFill>
                <a:latin typeface="Perpetua" panose="02020502060401020303" pitchFamily="18" charset="0"/>
              </a:defRPr>
            </a:lvl7pPr>
            <a:lvl8pPr marL="3429000" indent="-228600" fontAlgn="base">
              <a:spcBef>
                <a:spcPct val="0"/>
              </a:spcBef>
              <a:spcAft>
                <a:spcPct val="0"/>
              </a:spcAft>
              <a:defRPr>
                <a:solidFill>
                  <a:schemeClr val="tx1"/>
                </a:solidFill>
                <a:latin typeface="Perpetua" panose="02020502060401020303" pitchFamily="18" charset="0"/>
              </a:defRPr>
            </a:lvl8pPr>
            <a:lvl9pPr marL="3886200" indent="-228600" fontAlgn="base">
              <a:spcBef>
                <a:spcPct val="0"/>
              </a:spcBef>
              <a:spcAft>
                <a:spcPct val="0"/>
              </a:spcAft>
              <a:defRPr>
                <a:solidFill>
                  <a:schemeClr val="tx1"/>
                </a:solidFill>
                <a:latin typeface="Perpetua" panose="02020502060401020303" pitchFamily="18" charset="0"/>
              </a:defRPr>
            </a:lvl9pPr>
          </a:lstStyle>
          <a:p>
            <a:pPr algn="ctr" eaLnBrk="1" hangingPunct="1">
              <a:defRPr/>
            </a:pPr>
            <a:fld id="{BC6C7815-5993-468E-ACAE-273E5D0DC170}" type="slidenum">
              <a:rPr lang="en-US" altLang="en-US" sz="1000" smtClean="0">
                <a:solidFill>
                  <a:srgbClr val="FFFFFF"/>
                </a:solidFill>
                <a:latin typeface="Calibri Light" panose="020F0302020204030204" pitchFamily="34" charset="0"/>
              </a:rPr>
              <a:pPr algn="ctr" eaLnBrk="1" hangingPunct="1">
                <a:defRPr/>
              </a:pPr>
              <a:t>‹#›</a:t>
            </a:fld>
            <a:endParaRPr lang="en-US" altLang="en-US" sz="1000">
              <a:solidFill>
                <a:srgbClr val="FFFFFF"/>
              </a:solidFill>
              <a:latin typeface="Calibri Light" panose="020F0302020204030204" pitchFamily="34" charset="0"/>
            </a:endParaRPr>
          </a:p>
        </p:txBody>
      </p:sp>
      <p:sp>
        <p:nvSpPr>
          <p:cNvPr id="2" name="Title 1"/>
          <p:cNvSpPr>
            <a:spLocks noGrp="1"/>
          </p:cNvSpPr>
          <p:nvPr>
            <p:ph type="title"/>
          </p:nvPr>
        </p:nvSpPr>
        <p:spPr>
          <a:xfrm>
            <a:off x="522528" y="274638"/>
            <a:ext cx="10363200" cy="563562"/>
          </a:xfrm>
        </p:spPr>
        <p:txBody>
          <a:bodyPr/>
          <a:lstStyle>
            <a:lvl1pPr>
              <a:defRPr>
                <a:solidFill>
                  <a:schemeClr val="accent1">
                    <a:lumMod val="75000"/>
                  </a:schemeClr>
                </a:solidFill>
              </a:defRPr>
            </a:lvl1pPr>
          </a:lstStyle>
          <a:p>
            <a:r>
              <a:rPr lang="en-US"/>
              <a:t>Click to edit Master title style</a:t>
            </a:r>
            <a:endParaRPr lang="en-US" dirty="0"/>
          </a:p>
        </p:txBody>
      </p:sp>
      <p:sp>
        <p:nvSpPr>
          <p:cNvPr id="8" name="Content Placeholder 7"/>
          <p:cNvSpPr>
            <a:spLocks noGrp="1"/>
          </p:cNvSpPr>
          <p:nvPr>
            <p:ph sz="quarter" idx="1"/>
          </p:nvPr>
        </p:nvSpPr>
        <p:spPr>
          <a:xfrm>
            <a:off x="513594" y="1447800"/>
            <a:ext cx="10550769" cy="4572000"/>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16"/>
          <p:cNvSpPr>
            <a:spLocks noGrp="1"/>
          </p:cNvSpPr>
          <p:nvPr>
            <p:ph type="ftr" sz="quarter" idx="10"/>
          </p:nvPr>
        </p:nvSpPr>
        <p:spPr/>
        <p:txBody>
          <a:bodyPr/>
          <a:lstStyle>
            <a:lvl1pPr>
              <a:defRPr sz="1000">
                <a:latin typeface="Calibri" pitchFamily="34" charset="0"/>
              </a:defRPr>
            </a:lvl1pPr>
          </a:lstStyle>
          <a:p>
            <a:endParaRPr lang="en-IN"/>
          </a:p>
        </p:txBody>
      </p:sp>
    </p:spTree>
    <p:extLst>
      <p:ext uri="{BB962C8B-B14F-4D97-AF65-F5344CB8AC3E}">
        <p14:creationId xmlns:p14="http://schemas.microsoft.com/office/powerpoint/2010/main" val="4155222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10"/>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useBgFill="1">
        <p:nvSpPr>
          <p:cNvPr id="5" name="Rounded Rectangle 9"/>
          <p:cNvSpPr/>
          <p:nvPr/>
        </p:nvSpPr>
        <p:spPr>
          <a:xfrm>
            <a:off x="87084" y="69759"/>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6"/>
          <p:cNvSpPr/>
          <p:nvPr/>
        </p:nvSpPr>
        <p:spPr>
          <a:xfrm flipV="1">
            <a:off x="91831" y="2376489"/>
            <a:ext cx="12018107"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 name="Rectangle 7"/>
          <p:cNvSpPr/>
          <p:nvPr/>
        </p:nvSpPr>
        <p:spPr>
          <a:xfrm>
            <a:off x="91831" y="2341564"/>
            <a:ext cx="12018107"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8"/>
          <p:cNvSpPr/>
          <p:nvPr/>
        </p:nvSpPr>
        <p:spPr>
          <a:xfrm>
            <a:off x="91831" y="2468564"/>
            <a:ext cx="12018107"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Slide Number Placeholder 8"/>
          <p:cNvSpPr>
            <a:spLocks/>
          </p:cNvSpPr>
          <p:nvPr/>
        </p:nvSpPr>
        <p:spPr bwMode="auto">
          <a:xfrm>
            <a:off x="11723077" y="6477000"/>
            <a:ext cx="281354"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nchorCtr="1"/>
          <a:lstStyle>
            <a:lvl1pPr>
              <a:defRPr>
                <a:solidFill>
                  <a:schemeClr val="tx1"/>
                </a:solidFill>
                <a:latin typeface="Perpetua" panose="02020502060401020303" pitchFamily="18" charset="0"/>
              </a:defRPr>
            </a:lvl1pPr>
            <a:lvl2pPr marL="742950" indent="-285750">
              <a:defRPr>
                <a:solidFill>
                  <a:schemeClr val="tx1"/>
                </a:solidFill>
                <a:latin typeface="Perpetua" panose="02020502060401020303" pitchFamily="18" charset="0"/>
              </a:defRPr>
            </a:lvl2pPr>
            <a:lvl3pPr marL="1143000" indent="-228600">
              <a:defRPr>
                <a:solidFill>
                  <a:schemeClr val="tx1"/>
                </a:solidFill>
                <a:latin typeface="Perpetua" panose="02020502060401020303" pitchFamily="18" charset="0"/>
              </a:defRPr>
            </a:lvl3pPr>
            <a:lvl4pPr marL="1600200" indent="-228600">
              <a:defRPr>
                <a:solidFill>
                  <a:schemeClr val="tx1"/>
                </a:solidFill>
                <a:latin typeface="Perpetua" panose="02020502060401020303" pitchFamily="18" charset="0"/>
              </a:defRPr>
            </a:lvl4pPr>
            <a:lvl5pPr marL="2057400" indent="-228600">
              <a:defRPr>
                <a:solidFill>
                  <a:schemeClr val="tx1"/>
                </a:solidFill>
                <a:latin typeface="Perpetua" panose="02020502060401020303" pitchFamily="18" charset="0"/>
              </a:defRPr>
            </a:lvl5pPr>
            <a:lvl6pPr marL="2514600" indent="-228600" fontAlgn="base">
              <a:spcBef>
                <a:spcPct val="0"/>
              </a:spcBef>
              <a:spcAft>
                <a:spcPct val="0"/>
              </a:spcAft>
              <a:defRPr>
                <a:solidFill>
                  <a:schemeClr val="tx1"/>
                </a:solidFill>
                <a:latin typeface="Perpetua" panose="02020502060401020303" pitchFamily="18" charset="0"/>
              </a:defRPr>
            </a:lvl6pPr>
            <a:lvl7pPr marL="2971800" indent="-228600" fontAlgn="base">
              <a:spcBef>
                <a:spcPct val="0"/>
              </a:spcBef>
              <a:spcAft>
                <a:spcPct val="0"/>
              </a:spcAft>
              <a:defRPr>
                <a:solidFill>
                  <a:schemeClr val="tx1"/>
                </a:solidFill>
                <a:latin typeface="Perpetua" panose="02020502060401020303" pitchFamily="18" charset="0"/>
              </a:defRPr>
            </a:lvl7pPr>
            <a:lvl8pPr marL="3429000" indent="-228600" fontAlgn="base">
              <a:spcBef>
                <a:spcPct val="0"/>
              </a:spcBef>
              <a:spcAft>
                <a:spcPct val="0"/>
              </a:spcAft>
              <a:defRPr>
                <a:solidFill>
                  <a:schemeClr val="tx1"/>
                </a:solidFill>
                <a:latin typeface="Perpetua" panose="02020502060401020303" pitchFamily="18" charset="0"/>
              </a:defRPr>
            </a:lvl8pPr>
            <a:lvl9pPr marL="3886200" indent="-228600" fontAlgn="base">
              <a:spcBef>
                <a:spcPct val="0"/>
              </a:spcBef>
              <a:spcAft>
                <a:spcPct val="0"/>
              </a:spcAft>
              <a:defRPr>
                <a:solidFill>
                  <a:schemeClr val="tx1"/>
                </a:solidFill>
                <a:latin typeface="Perpetua" panose="02020502060401020303" pitchFamily="18" charset="0"/>
              </a:defRPr>
            </a:lvl9pPr>
          </a:lstStyle>
          <a:p>
            <a:pPr algn="ctr" eaLnBrk="1" hangingPunct="1">
              <a:defRPr/>
            </a:pPr>
            <a:fld id="{10C88CE5-65FD-4F52-A2A0-10AB2D6D3CAA}" type="slidenum">
              <a:rPr lang="en-US" altLang="en-US" sz="1000" smtClean="0">
                <a:solidFill>
                  <a:srgbClr val="FFFFFF"/>
                </a:solidFill>
                <a:latin typeface="Calibri Light" panose="020F0302020204030204" pitchFamily="34" charset="0"/>
              </a:rPr>
              <a:pPr algn="ctr" eaLnBrk="1" hangingPunct="1">
                <a:defRPr/>
              </a:pPr>
              <a:t>‹#›</a:t>
            </a:fld>
            <a:endParaRPr lang="en-US" altLang="en-US" sz="1000">
              <a:solidFill>
                <a:srgbClr val="FFFFFF"/>
              </a:solidFill>
              <a:latin typeface="Calibri Light" panose="020F0302020204030204" pitchFamily="34" charset="0"/>
            </a:endParaRP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2831" y="130176"/>
            <a:ext cx="131298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963084" y="952504"/>
            <a:ext cx="10363200" cy="1362075"/>
          </a:xfrm>
        </p:spPr>
        <p:txBody>
          <a:bodyPr/>
          <a:lstStyle>
            <a:lvl1pPr algn="l">
              <a:buNone/>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963084" y="2547938"/>
            <a:ext cx="103632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Edit Master text styles</a:t>
            </a:r>
          </a:p>
        </p:txBody>
      </p:sp>
      <p:sp>
        <p:nvSpPr>
          <p:cNvPr id="11" name="Date Placeholder 3"/>
          <p:cNvSpPr>
            <a:spLocks noGrp="1"/>
          </p:cNvSpPr>
          <p:nvPr>
            <p:ph type="dt" sz="half" idx="10"/>
          </p:nvPr>
        </p:nvSpPr>
        <p:spPr/>
        <p:txBody>
          <a:bodyPr/>
          <a:lstStyle>
            <a:lvl1pPr>
              <a:defRPr/>
            </a:lvl1pPr>
          </a:lstStyle>
          <a:p>
            <a:fld id="{E6DBBF3B-230C-49E6-B719-16F36918CEE4}" type="datetimeFigureOut">
              <a:rPr lang="en-IN" smtClean="0"/>
              <a:t>04-04-2018</a:t>
            </a:fld>
            <a:endParaRPr lang="en-IN"/>
          </a:p>
        </p:txBody>
      </p:sp>
      <p:sp>
        <p:nvSpPr>
          <p:cNvPr id="12" name="Footer Placeholder 16"/>
          <p:cNvSpPr>
            <a:spLocks noGrp="1"/>
          </p:cNvSpPr>
          <p:nvPr>
            <p:ph type="ftr" sz="quarter" idx="11"/>
          </p:nvPr>
        </p:nvSpPr>
        <p:spPr/>
        <p:txBody>
          <a:bodyPr/>
          <a:lstStyle>
            <a:lvl1pPr>
              <a:defRPr sz="1000">
                <a:latin typeface="Calibri" pitchFamily="34" charset="0"/>
              </a:defRPr>
            </a:lvl1pPr>
          </a:lstStyle>
          <a:p>
            <a:endParaRPr lang="en-IN"/>
          </a:p>
        </p:txBody>
      </p:sp>
    </p:spTree>
    <p:extLst>
      <p:ext uri="{BB962C8B-B14F-4D97-AF65-F5344CB8AC3E}">
        <p14:creationId xmlns:p14="http://schemas.microsoft.com/office/powerpoint/2010/main" val="1832124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5" name="Slide Number Placeholder 8"/>
          <p:cNvSpPr>
            <a:spLocks/>
          </p:cNvSpPr>
          <p:nvPr/>
        </p:nvSpPr>
        <p:spPr bwMode="auto">
          <a:xfrm>
            <a:off x="11723077" y="6477000"/>
            <a:ext cx="281354"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nchorCtr="1"/>
          <a:lstStyle>
            <a:lvl1pPr>
              <a:defRPr>
                <a:solidFill>
                  <a:schemeClr val="tx1"/>
                </a:solidFill>
                <a:latin typeface="Perpetua" panose="02020502060401020303" pitchFamily="18" charset="0"/>
              </a:defRPr>
            </a:lvl1pPr>
            <a:lvl2pPr marL="742950" indent="-285750">
              <a:defRPr>
                <a:solidFill>
                  <a:schemeClr val="tx1"/>
                </a:solidFill>
                <a:latin typeface="Perpetua" panose="02020502060401020303" pitchFamily="18" charset="0"/>
              </a:defRPr>
            </a:lvl2pPr>
            <a:lvl3pPr marL="1143000" indent="-228600">
              <a:defRPr>
                <a:solidFill>
                  <a:schemeClr val="tx1"/>
                </a:solidFill>
                <a:latin typeface="Perpetua" panose="02020502060401020303" pitchFamily="18" charset="0"/>
              </a:defRPr>
            </a:lvl3pPr>
            <a:lvl4pPr marL="1600200" indent="-228600">
              <a:defRPr>
                <a:solidFill>
                  <a:schemeClr val="tx1"/>
                </a:solidFill>
                <a:latin typeface="Perpetua" panose="02020502060401020303" pitchFamily="18" charset="0"/>
              </a:defRPr>
            </a:lvl4pPr>
            <a:lvl5pPr marL="2057400" indent="-228600">
              <a:defRPr>
                <a:solidFill>
                  <a:schemeClr val="tx1"/>
                </a:solidFill>
                <a:latin typeface="Perpetua" panose="02020502060401020303" pitchFamily="18" charset="0"/>
              </a:defRPr>
            </a:lvl5pPr>
            <a:lvl6pPr marL="2514600" indent="-228600" fontAlgn="base">
              <a:spcBef>
                <a:spcPct val="0"/>
              </a:spcBef>
              <a:spcAft>
                <a:spcPct val="0"/>
              </a:spcAft>
              <a:defRPr>
                <a:solidFill>
                  <a:schemeClr val="tx1"/>
                </a:solidFill>
                <a:latin typeface="Perpetua" panose="02020502060401020303" pitchFamily="18" charset="0"/>
              </a:defRPr>
            </a:lvl6pPr>
            <a:lvl7pPr marL="2971800" indent="-228600" fontAlgn="base">
              <a:spcBef>
                <a:spcPct val="0"/>
              </a:spcBef>
              <a:spcAft>
                <a:spcPct val="0"/>
              </a:spcAft>
              <a:defRPr>
                <a:solidFill>
                  <a:schemeClr val="tx1"/>
                </a:solidFill>
                <a:latin typeface="Perpetua" panose="02020502060401020303" pitchFamily="18" charset="0"/>
              </a:defRPr>
            </a:lvl7pPr>
            <a:lvl8pPr marL="3429000" indent="-228600" fontAlgn="base">
              <a:spcBef>
                <a:spcPct val="0"/>
              </a:spcBef>
              <a:spcAft>
                <a:spcPct val="0"/>
              </a:spcAft>
              <a:defRPr>
                <a:solidFill>
                  <a:schemeClr val="tx1"/>
                </a:solidFill>
                <a:latin typeface="Perpetua" panose="02020502060401020303" pitchFamily="18" charset="0"/>
              </a:defRPr>
            </a:lvl8pPr>
            <a:lvl9pPr marL="3886200" indent="-228600" fontAlgn="base">
              <a:spcBef>
                <a:spcPct val="0"/>
              </a:spcBef>
              <a:spcAft>
                <a:spcPct val="0"/>
              </a:spcAft>
              <a:defRPr>
                <a:solidFill>
                  <a:schemeClr val="tx1"/>
                </a:solidFill>
                <a:latin typeface="Perpetua" panose="02020502060401020303" pitchFamily="18" charset="0"/>
              </a:defRPr>
            </a:lvl9pPr>
          </a:lstStyle>
          <a:p>
            <a:pPr algn="ctr" eaLnBrk="1" hangingPunct="1">
              <a:defRPr/>
            </a:pPr>
            <a:fld id="{3C96B9F6-7DF8-4956-8D47-CE415CCF0E3C}" type="slidenum">
              <a:rPr lang="en-US" altLang="en-US" sz="1000" smtClean="0">
                <a:solidFill>
                  <a:srgbClr val="FFFFFF"/>
                </a:solidFill>
                <a:latin typeface="Calibri Light" panose="020F0302020204030204" pitchFamily="34" charset="0"/>
              </a:rPr>
              <a:pPr algn="ctr" eaLnBrk="1" hangingPunct="1">
                <a:defRPr/>
              </a:pPr>
              <a:t>‹#›</a:t>
            </a:fld>
            <a:endParaRPr lang="en-US" altLang="en-US" sz="1000">
              <a:solidFill>
                <a:srgbClr val="FFFFFF"/>
              </a:solidFill>
              <a:latin typeface="Calibri Light" panose="020F0302020204030204" pitchFamily="34" charset="0"/>
            </a:endParaRPr>
          </a:p>
        </p:txBody>
      </p:sp>
      <p:sp>
        <p:nvSpPr>
          <p:cNvPr id="9" name="Content Placeholder 8"/>
          <p:cNvSpPr>
            <a:spLocks noGrp="1"/>
          </p:cNvSpPr>
          <p:nvPr>
            <p:ph sz="quarter" idx="1"/>
          </p:nvPr>
        </p:nvSpPr>
        <p:spPr>
          <a:xfrm>
            <a:off x="1219200" y="1447800"/>
            <a:ext cx="4998720" cy="4572000"/>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
          </p:nvPr>
        </p:nvSpPr>
        <p:spPr>
          <a:xfrm>
            <a:off x="6578601" y="1447800"/>
            <a:ext cx="4998720" cy="4572000"/>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p:cNvSpPr>
            <a:spLocks noGrp="1"/>
          </p:cNvSpPr>
          <p:nvPr>
            <p:ph type="title"/>
          </p:nvPr>
        </p:nvSpPr>
        <p:spPr>
          <a:xfrm>
            <a:off x="451074" y="274638"/>
            <a:ext cx="10363200" cy="563562"/>
          </a:xfrm>
        </p:spPr>
        <p:txBody>
          <a:bodyPr/>
          <a:lstStyle>
            <a:lvl1pPr>
              <a:defRPr>
                <a:solidFill>
                  <a:schemeClr val="accent1">
                    <a:lumMod val="75000"/>
                  </a:schemeClr>
                </a:solidFill>
              </a:defRPr>
            </a:lvl1pPr>
          </a:lstStyle>
          <a:p>
            <a:r>
              <a:rPr lang="en-US"/>
              <a:t>Click to edit Master title style</a:t>
            </a:r>
            <a:endParaRPr lang="en-US" dirty="0"/>
          </a:p>
        </p:txBody>
      </p:sp>
      <p:sp>
        <p:nvSpPr>
          <p:cNvPr id="6" name="Date Placeholder 4"/>
          <p:cNvSpPr>
            <a:spLocks noGrp="1"/>
          </p:cNvSpPr>
          <p:nvPr>
            <p:ph type="dt" sz="half" idx="10"/>
          </p:nvPr>
        </p:nvSpPr>
        <p:spPr/>
        <p:txBody>
          <a:bodyPr/>
          <a:lstStyle>
            <a:lvl1pPr>
              <a:defRPr/>
            </a:lvl1pPr>
          </a:lstStyle>
          <a:p>
            <a:fld id="{E6DBBF3B-230C-49E6-B719-16F36918CEE4}" type="datetimeFigureOut">
              <a:rPr lang="en-IN" smtClean="0"/>
              <a:t>04-04-2018</a:t>
            </a:fld>
            <a:endParaRPr lang="en-IN"/>
          </a:p>
        </p:txBody>
      </p:sp>
      <p:sp>
        <p:nvSpPr>
          <p:cNvPr id="8" name="Footer Placeholder 16"/>
          <p:cNvSpPr>
            <a:spLocks noGrp="1"/>
          </p:cNvSpPr>
          <p:nvPr>
            <p:ph type="ftr" sz="quarter" idx="11"/>
          </p:nvPr>
        </p:nvSpPr>
        <p:spPr/>
        <p:txBody>
          <a:bodyPr/>
          <a:lstStyle>
            <a:lvl1pPr>
              <a:defRPr sz="1000">
                <a:latin typeface="Calibri" pitchFamily="34" charset="0"/>
              </a:defRPr>
            </a:lvl1pPr>
          </a:lstStyle>
          <a:p>
            <a:endParaRPr lang="en-IN"/>
          </a:p>
        </p:txBody>
      </p:sp>
    </p:spTree>
    <p:extLst>
      <p:ext uri="{BB962C8B-B14F-4D97-AF65-F5344CB8AC3E}">
        <p14:creationId xmlns:p14="http://schemas.microsoft.com/office/powerpoint/2010/main" val="16394553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6" name="Title 1"/>
          <p:cNvSpPr txBox="1">
            <a:spLocks/>
          </p:cNvSpPr>
          <p:nvPr/>
        </p:nvSpPr>
        <p:spPr bwMode="auto">
          <a:xfrm>
            <a:off x="451339" y="274638"/>
            <a:ext cx="10363200" cy="563562"/>
          </a:xfrm>
          <a:prstGeom prst="rect">
            <a:avLst/>
          </a:prstGeom>
          <a:noFill/>
          <a:ln w="9525">
            <a:noFill/>
            <a:miter lim="800000"/>
            <a:headEnd/>
            <a:tailEnd/>
          </a:ln>
        </p:spPr>
        <p:txBody>
          <a:bodyPr bIns="91440" anchor="b"/>
          <a:lstStyle>
            <a:lvl1pPr>
              <a:defRPr>
                <a:solidFill>
                  <a:schemeClr val="accent1">
                    <a:lumMod val="75000"/>
                  </a:schemeClr>
                </a:solidFill>
              </a:defRPr>
            </a:lvl1pPr>
          </a:lstStyle>
          <a:p>
            <a:pPr eaLnBrk="1" hangingPunct="1">
              <a:defRPr/>
            </a:pPr>
            <a:r>
              <a:rPr lang="en-US" sz="4000" dirty="0">
                <a:latin typeface="+mj-lt"/>
                <a:ea typeface="+mj-ea"/>
                <a:cs typeface="+mj-cs"/>
              </a:rPr>
              <a:t>Click to edit Master title style</a:t>
            </a:r>
          </a:p>
        </p:txBody>
      </p:sp>
      <p:sp>
        <p:nvSpPr>
          <p:cNvPr id="7" name="Slide Number Placeholder 8"/>
          <p:cNvSpPr>
            <a:spLocks/>
          </p:cNvSpPr>
          <p:nvPr/>
        </p:nvSpPr>
        <p:spPr bwMode="auto">
          <a:xfrm>
            <a:off x="11723077" y="6477000"/>
            <a:ext cx="281354"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nchorCtr="1"/>
          <a:lstStyle>
            <a:lvl1pPr>
              <a:defRPr>
                <a:solidFill>
                  <a:schemeClr val="tx1"/>
                </a:solidFill>
                <a:latin typeface="Perpetua" panose="02020502060401020303" pitchFamily="18" charset="0"/>
              </a:defRPr>
            </a:lvl1pPr>
            <a:lvl2pPr marL="742950" indent="-285750">
              <a:defRPr>
                <a:solidFill>
                  <a:schemeClr val="tx1"/>
                </a:solidFill>
                <a:latin typeface="Perpetua" panose="02020502060401020303" pitchFamily="18" charset="0"/>
              </a:defRPr>
            </a:lvl2pPr>
            <a:lvl3pPr marL="1143000" indent="-228600">
              <a:defRPr>
                <a:solidFill>
                  <a:schemeClr val="tx1"/>
                </a:solidFill>
                <a:latin typeface="Perpetua" panose="02020502060401020303" pitchFamily="18" charset="0"/>
              </a:defRPr>
            </a:lvl3pPr>
            <a:lvl4pPr marL="1600200" indent="-228600">
              <a:defRPr>
                <a:solidFill>
                  <a:schemeClr val="tx1"/>
                </a:solidFill>
                <a:latin typeface="Perpetua" panose="02020502060401020303" pitchFamily="18" charset="0"/>
              </a:defRPr>
            </a:lvl4pPr>
            <a:lvl5pPr marL="2057400" indent="-228600">
              <a:defRPr>
                <a:solidFill>
                  <a:schemeClr val="tx1"/>
                </a:solidFill>
                <a:latin typeface="Perpetua" panose="02020502060401020303" pitchFamily="18" charset="0"/>
              </a:defRPr>
            </a:lvl5pPr>
            <a:lvl6pPr marL="2514600" indent="-228600" fontAlgn="base">
              <a:spcBef>
                <a:spcPct val="0"/>
              </a:spcBef>
              <a:spcAft>
                <a:spcPct val="0"/>
              </a:spcAft>
              <a:defRPr>
                <a:solidFill>
                  <a:schemeClr val="tx1"/>
                </a:solidFill>
                <a:latin typeface="Perpetua" panose="02020502060401020303" pitchFamily="18" charset="0"/>
              </a:defRPr>
            </a:lvl6pPr>
            <a:lvl7pPr marL="2971800" indent="-228600" fontAlgn="base">
              <a:spcBef>
                <a:spcPct val="0"/>
              </a:spcBef>
              <a:spcAft>
                <a:spcPct val="0"/>
              </a:spcAft>
              <a:defRPr>
                <a:solidFill>
                  <a:schemeClr val="tx1"/>
                </a:solidFill>
                <a:latin typeface="Perpetua" panose="02020502060401020303" pitchFamily="18" charset="0"/>
              </a:defRPr>
            </a:lvl7pPr>
            <a:lvl8pPr marL="3429000" indent="-228600" fontAlgn="base">
              <a:spcBef>
                <a:spcPct val="0"/>
              </a:spcBef>
              <a:spcAft>
                <a:spcPct val="0"/>
              </a:spcAft>
              <a:defRPr>
                <a:solidFill>
                  <a:schemeClr val="tx1"/>
                </a:solidFill>
                <a:latin typeface="Perpetua" panose="02020502060401020303" pitchFamily="18" charset="0"/>
              </a:defRPr>
            </a:lvl8pPr>
            <a:lvl9pPr marL="3886200" indent="-228600" fontAlgn="base">
              <a:spcBef>
                <a:spcPct val="0"/>
              </a:spcBef>
              <a:spcAft>
                <a:spcPct val="0"/>
              </a:spcAft>
              <a:defRPr>
                <a:solidFill>
                  <a:schemeClr val="tx1"/>
                </a:solidFill>
                <a:latin typeface="Perpetua" panose="02020502060401020303" pitchFamily="18" charset="0"/>
              </a:defRPr>
            </a:lvl9pPr>
          </a:lstStyle>
          <a:p>
            <a:pPr algn="ctr" eaLnBrk="1" hangingPunct="1">
              <a:defRPr/>
            </a:pPr>
            <a:fld id="{D0A1E622-F621-4169-9C00-9F5E409EEAB8}" type="slidenum">
              <a:rPr lang="en-US" altLang="en-US" sz="1000" smtClean="0">
                <a:solidFill>
                  <a:srgbClr val="FFFFFF"/>
                </a:solidFill>
                <a:latin typeface="Calibri Light" panose="020F0302020204030204" pitchFamily="34" charset="0"/>
              </a:rPr>
              <a:pPr algn="ctr" eaLnBrk="1" hangingPunct="1">
                <a:defRPr/>
              </a:pPr>
              <a:t>‹#›</a:t>
            </a:fld>
            <a:endParaRPr lang="en-US" altLang="en-US" sz="1000">
              <a:solidFill>
                <a:srgbClr val="FFFFFF"/>
              </a:solidFill>
              <a:latin typeface="Calibri Light" panose="020F0302020204030204" pitchFamily="34" charset="0"/>
            </a:endParaRPr>
          </a:p>
        </p:txBody>
      </p:sp>
      <p:sp>
        <p:nvSpPr>
          <p:cNvPr id="3" name="Text Placeholder 2"/>
          <p:cNvSpPr>
            <a:spLocks noGrp="1"/>
          </p:cNvSpPr>
          <p:nvPr>
            <p:ph type="body" idx="1"/>
          </p:nvPr>
        </p:nvSpPr>
        <p:spPr>
          <a:xfrm>
            <a:off x="1219200" y="1447800"/>
            <a:ext cx="4978400" cy="762000"/>
          </a:xfrm>
          <a:noFill/>
          <a:ln w="12700" cap="sq" cmpd="sng" algn="ctr">
            <a:noFill/>
            <a:prstDash val="solid"/>
          </a:ln>
        </p:spPr>
        <p:txBody>
          <a:bodyPr anchor="b">
            <a:noAutofit/>
          </a:bodyPr>
          <a:lstStyle>
            <a:lvl1pPr marL="0" indent="0">
              <a:buNone/>
              <a:defRPr sz="2400" b="1">
                <a:solidFill>
                  <a:schemeClr val="accent1">
                    <a:lumMod val="75000"/>
                  </a:schemeClr>
                </a:solidFill>
                <a:latin typeface="Calibri" pitchFamily="34" charset="0"/>
                <a:ea typeface="+mj-ea"/>
                <a:cs typeface="+mj-cs"/>
              </a:defRPr>
            </a:lvl1pPr>
            <a:lvl2pPr>
              <a:buNone/>
              <a:defRPr sz="2000" b="1"/>
            </a:lvl2pPr>
            <a:lvl3pPr>
              <a:buNone/>
              <a:defRPr sz="1800" b="1"/>
            </a:lvl3pPr>
            <a:lvl4pPr>
              <a:buNone/>
              <a:defRPr sz="1600" b="1"/>
            </a:lvl4pPr>
            <a:lvl5pPr>
              <a:buNone/>
              <a:defRPr sz="1600" b="1"/>
            </a:lvl5pPr>
          </a:lstStyle>
          <a:p>
            <a:pPr lvl="0"/>
            <a:r>
              <a:rPr lang="en-US"/>
              <a:t>Edit Master text styles</a:t>
            </a:r>
          </a:p>
        </p:txBody>
      </p:sp>
      <p:sp>
        <p:nvSpPr>
          <p:cNvPr id="4" name="Text Placeholder 3"/>
          <p:cNvSpPr>
            <a:spLocks noGrp="1"/>
          </p:cNvSpPr>
          <p:nvPr>
            <p:ph type="body" sz="half" idx="3"/>
          </p:nvPr>
        </p:nvSpPr>
        <p:spPr>
          <a:xfrm>
            <a:off x="6604000" y="1447800"/>
            <a:ext cx="4978400" cy="762000"/>
          </a:xfrm>
          <a:noFill/>
          <a:ln w="12700" cap="sq" cmpd="sng" algn="ctr">
            <a:noFill/>
            <a:prstDash val="solid"/>
          </a:ln>
        </p:spPr>
        <p:txBody>
          <a:bodyPr anchor="b">
            <a:noAutofit/>
          </a:bodyPr>
          <a:lstStyle>
            <a:lvl1pPr marL="0" indent="0">
              <a:buNone/>
              <a:defRPr sz="2400" b="1">
                <a:solidFill>
                  <a:schemeClr val="accent1">
                    <a:lumMod val="75000"/>
                  </a:schemeClr>
                </a:solidFill>
                <a:latin typeface="Calibri" pitchFamily="34" charset="0"/>
                <a:ea typeface="+mj-ea"/>
                <a:cs typeface="+mj-cs"/>
              </a:defRPr>
            </a:lvl1pPr>
            <a:lvl2pPr>
              <a:buNone/>
              <a:defRPr sz="2000" b="1"/>
            </a:lvl2pPr>
            <a:lvl3pPr>
              <a:buNone/>
              <a:defRPr sz="1800" b="1"/>
            </a:lvl3pPr>
            <a:lvl4pPr>
              <a:buNone/>
              <a:defRPr sz="1600" b="1"/>
            </a:lvl4pPr>
            <a:lvl5pPr>
              <a:buNone/>
              <a:defRPr sz="1600" b="1"/>
            </a:lvl5pPr>
          </a:lstStyle>
          <a:p>
            <a:pPr lvl="0"/>
            <a:r>
              <a:rPr lang="en-US"/>
              <a:t>Edit Master text styles</a:t>
            </a:r>
          </a:p>
        </p:txBody>
      </p:sp>
      <p:sp>
        <p:nvSpPr>
          <p:cNvPr id="11" name="Content Placeholder 10"/>
          <p:cNvSpPr>
            <a:spLocks noGrp="1"/>
          </p:cNvSpPr>
          <p:nvPr>
            <p:ph sz="half" idx="2"/>
          </p:nvPr>
        </p:nvSpPr>
        <p:spPr>
          <a:xfrm>
            <a:off x="1219200" y="2247900"/>
            <a:ext cx="4978400" cy="3886200"/>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6604000" y="2247900"/>
            <a:ext cx="4978400" cy="3886200"/>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6"/>
          <p:cNvSpPr>
            <a:spLocks noGrp="1"/>
          </p:cNvSpPr>
          <p:nvPr>
            <p:ph type="dt" sz="half" idx="10"/>
          </p:nvPr>
        </p:nvSpPr>
        <p:spPr/>
        <p:txBody>
          <a:bodyPr/>
          <a:lstStyle>
            <a:lvl1pPr>
              <a:defRPr/>
            </a:lvl1pPr>
          </a:lstStyle>
          <a:p>
            <a:fld id="{E6DBBF3B-230C-49E6-B719-16F36918CEE4}" type="datetimeFigureOut">
              <a:rPr lang="en-IN" smtClean="0"/>
              <a:t>04-04-2018</a:t>
            </a:fld>
            <a:endParaRPr lang="en-IN"/>
          </a:p>
        </p:txBody>
      </p:sp>
      <p:sp>
        <p:nvSpPr>
          <p:cNvPr id="9" name="Footer Placeholder 16"/>
          <p:cNvSpPr>
            <a:spLocks noGrp="1"/>
          </p:cNvSpPr>
          <p:nvPr>
            <p:ph type="ftr" sz="quarter" idx="11"/>
          </p:nvPr>
        </p:nvSpPr>
        <p:spPr/>
        <p:txBody>
          <a:bodyPr/>
          <a:lstStyle>
            <a:lvl1pPr>
              <a:defRPr sz="1000">
                <a:latin typeface="Calibri" pitchFamily="34" charset="0"/>
              </a:defRPr>
            </a:lvl1pPr>
          </a:lstStyle>
          <a:p>
            <a:endParaRPr lang="en-IN"/>
          </a:p>
        </p:txBody>
      </p:sp>
    </p:spTree>
    <p:extLst>
      <p:ext uri="{BB962C8B-B14F-4D97-AF65-F5344CB8AC3E}">
        <p14:creationId xmlns:p14="http://schemas.microsoft.com/office/powerpoint/2010/main" val="655999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Slide Number Placeholder 8"/>
          <p:cNvSpPr>
            <a:spLocks/>
          </p:cNvSpPr>
          <p:nvPr/>
        </p:nvSpPr>
        <p:spPr bwMode="auto">
          <a:xfrm>
            <a:off x="11723077" y="6477000"/>
            <a:ext cx="281354"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nchorCtr="1"/>
          <a:lstStyle>
            <a:lvl1pPr>
              <a:defRPr>
                <a:solidFill>
                  <a:schemeClr val="tx1"/>
                </a:solidFill>
                <a:latin typeface="Perpetua" panose="02020502060401020303" pitchFamily="18" charset="0"/>
              </a:defRPr>
            </a:lvl1pPr>
            <a:lvl2pPr marL="742950" indent="-285750">
              <a:defRPr>
                <a:solidFill>
                  <a:schemeClr val="tx1"/>
                </a:solidFill>
                <a:latin typeface="Perpetua" panose="02020502060401020303" pitchFamily="18" charset="0"/>
              </a:defRPr>
            </a:lvl2pPr>
            <a:lvl3pPr marL="1143000" indent="-228600">
              <a:defRPr>
                <a:solidFill>
                  <a:schemeClr val="tx1"/>
                </a:solidFill>
                <a:latin typeface="Perpetua" panose="02020502060401020303" pitchFamily="18" charset="0"/>
              </a:defRPr>
            </a:lvl3pPr>
            <a:lvl4pPr marL="1600200" indent="-228600">
              <a:defRPr>
                <a:solidFill>
                  <a:schemeClr val="tx1"/>
                </a:solidFill>
                <a:latin typeface="Perpetua" panose="02020502060401020303" pitchFamily="18" charset="0"/>
              </a:defRPr>
            </a:lvl4pPr>
            <a:lvl5pPr marL="2057400" indent="-228600">
              <a:defRPr>
                <a:solidFill>
                  <a:schemeClr val="tx1"/>
                </a:solidFill>
                <a:latin typeface="Perpetua" panose="02020502060401020303" pitchFamily="18" charset="0"/>
              </a:defRPr>
            </a:lvl5pPr>
            <a:lvl6pPr marL="2514600" indent="-228600" fontAlgn="base">
              <a:spcBef>
                <a:spcPct val="0"/>
              </a:spcBef>
              <a:spcAft>
                <a:spcPct val="0"/>
              </a:spcAft>
              <a:defRPr>
                <a:solidFill>
                  <a:schemeClr val="tx1"/>
                </a:solidFill>
                <a:latin typeface="Perpetua" panose="02020502060401020303" pitchFamily="18" charset="0"/>
              </a:defRPr>
            </a:lvl6pPr>
            <a:lvl7pPr marL="2971800" indent="-228600" fontAlgn="base">
              <a:spcBef>
                <a:spcPct val="0"/>
              </a:spcBef>
              <a:spcAft>
                <a:spcPct val="0"/>
              </a:spcAft>
              <a:defRPr>
                <a:solidFill>
                  <a:schemeClr val="tx1"/>
                </a:solidFill>
                <a:latin typeface="Perpetua" panose="02020502060401020303" pitchFamily="18" charset="0"/>
              </a:defRPr>
            </a:lvl7pPr>
            <a:lvl8pPr marL="3429000" indent="-228600" fontAlgn="base">
              <a:spcBef>
                <a:spcPct val="0"/>
              </a:spcBef>
              <a:spcAft>
                <a:spcPct val="0"/>
              </a:spcAft>
              <a:defRPr>
                <a:solidFill>
                  <a:schemeClr val="tx1"/>
                </a:solidFill>
                <a:latin typeface="Perpetua" panose="02020502060401020303" pitchFamily="18" charset="0"/>
              </a:defRPr>
            </a:lvl8pPr>
            <a:lvl9pPr marL="3886200" indent="-228600" fontAlgn="base">
              <a:spcBef>
                <a:spcPct val="0"/>
              </a:spcBef>
              <a:spcAft>
                <a:spcPct val="0"/>
              </a:spcAft>
              <a:defRPr>
                <a:solidFill>
                  <a:schemeClr val="tx1"/>
                </a:solidFill>
                <a:latin typeface="Perpetua" panose="02020502060401020303" pitchFamily="18" charset="0"/>
              </a:defRPr>
            </a:lvl9pPr>
          </a:lstStyle>
          <a:p>
            <a:pPr algn="ctr" eaLnBrk="1" hangingPunct="1">
              <a:defRPr/>
            </a:pPr>
            <a:fld id="{1255E1D3-AF80-471B-8099-E73584F44DB9}" type="slidenum">
              <a:rPr lang="en-US" altLang="en-US" sz="1000" smtClean="0">
                <a:solidFill>
                  <a:srgbClr val="FFFFFF"/>
                </a:solidFill>
                <a:latin typeface="Calibri Light" panose="020F0302020204030204" pitchFamily="34" charset="0"/>
              </a:rPr>
              <a:pPr algn="ctr" eaLnBrk="1" hangingPunct="1">
                <a:defRPr/>
              </a:pPr>
              <a:t>‹#›</a:t>
            </a:fld>
            <a:endParaRPr lang="en-US" altLang="en-US" sz="1000">
              <a:solidFill>
                <a:srgbClr val="FFFFFF"/>
              </a:solidFill>
              <a:latin typeface="Calibri Light" panose="020F0302020204030204" pitchFamily="34" charset="0"/>
            </a:endParaRPr>
          </a:p>
        </p:txBody>
      </p:sp>
      <p:sp>
        <p:nvSpPr>
          <p:cNvPr id="2" name="Title 1"/>
          <p:cNvSpPr>
            <a:spLocks noGrp="1"/>
          </p:cNvSpPr>
          <p:nvPr>
            <p:ph type="title"/>
          </p:nvPr>
        </p:nvSpPr>
        <p:spPr>
          <a:xfrm>
            <a:off x="468923" y="76200"/>
            <a:ext cx="10363200" cy="715962"/>
          </a:xfrm>
        </p:spPr>
        <p:txBody>
          <a:bodyPr/>
          <a:lstStyle/>
          <a:p>
            <a:r>
              <a:rPr lang="en-US"/>
              <a:t>Click to edit Master title style</a:t>
            </a:r>
          </a:p>
        </p:txBody>
      </p:sp>
      <p:sp>
        <p:nvSpPr>
          <p:cNvPr id="4" name="Date Placeholder 2"/>
          <p:cNvSpPr>
            <a:spLocks noGrp="1"/>
          </p:cNvSpPr>
          <p:nvPr>
            <p:ph type="dt" sz="half" idx="10"/>
          </p:nvPr>
        </p:nvSpPr>
        <p:spPr/>
        <p:txBody>
          <a:bodyPr/>
          <a:lstStyle>
            <a:lvl1pPr>
              <a:defRPr/>
            </a:lvl1pPr>
          </a:lstStyle>
          <a:p>
            <a:fld id="{E6DBBF3B-230C-49E6-B719-16F36918CEE4}" type="datetimeFigureOut">
              <a:rPr lang="en-IN" smtClean="0"/>
              <a:t>04-04-2018</a:t>
            </a:fld>
            <a:endParaRPr lang="en-IN"/>
          </a:p>
        </p:txBody>
      </p:sp>
      <p:sp>
        <p:nvSpPr>
          <p:cNvPr id="5" name="Footer Placeholder 16"/>
          <p:cNvSpPr>
            <a:spLocks noGrp="1"/>
          </p:cNvSpPr>
          <p:nvPr>
            <p:ph type="ftr" sz="quarter" idx="11"/>
          </p:nvPr>
        </p:nvSpPr>
        <p:spPr/>
        <p:txBody>
          <a:bodyPr/>
          <a:lstStyle>
            <a:lvl1pPr>
              <a:defRPr sz="1000">
                <a:latin typeface="Calibri" pitchFamily="34" charset="0"/>
              </a:defRPr>
            </a:lvl1pPr>
          </a:lstStyle>
          <a:p>
            <a:endParaRPr lang="en-IN"/>
          </a:p>
        </p:txBody>
      </p:sp>
    </p:spTree>
    <p:extLst>
      <p:ext uri="{BB962C8B-B14F-4D97-AF65-F5344CB8AC3E}">
        <p14:creationId xmlns:p14="http://schemas.microsoft.com/office/powerpoint/2010/main" val="248302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8"/>
          <p:cNvSpPr>
            <a:spLocks/>
          </p:cNvSpPr>
          <p:nvPr/>
        </p:nvSpPr>
        <p:spPr bwMode="auto">
          <a:xfrm>
            <a:off x="11723077" y="6477000"/>
            <a:ext cx="281354"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nchorCtr="1"/>
          <a:lstStyle>
            <a:lvl1pPr>
              <a:defRPr>
                <a:solidFill>
                  <a:schemeClr val="tx1"/>
                </a:solidFill>
                <a:latin typeface="Perpetua" panose="02020502060401020303" pitchFamily="18" charset="0"/>
              </a:defRPr>
            </a:lvl1pPr>
            <a:lvl2pPr marL="742950" indent="-285750">
              <a:defRPr>
                <a:solidFill>
                  <a:schemeClr val="tx1"/>
                </a:solidFill>
                <a:latin typeface="Perpetua" panose="02020502060401020303" pitchFamily="18" charset="0"/>
              </a:defRPr>
            </a:lvl2pPr>
            <a:lvl3pPr marL="1143000" indent="-228600">
              <a:defRPr>
                <a:solidFill>
                  <a:schemeClr val="tx1"/>
                </a:solidFill>
                <a:latin typeface="Perpetua" panose="02020502060401020303" pitchFamily="18" charset="0"/>
              </a:defRPr>
            </a:lvl3pPr>
            <a:lvl4pPr marL="1600200" indent="-228600">
              <a:defRPr>
                <a:solidFill>
                  <a:schemeClr val="tx1"/>
                </a:solidFill>
                <a:latin typeface="Perpetua" panose="02020502060401020303" pitchFamily="18" charset="0"/>
              </a:defRPr>
            </a:lvl4pPr>
            <a:lvl5pPr marL="2057400" indent="-228600">
              <a:defRPr>
                <a:solidFill>
                  <a:schemeClr val="tx1"/>
                </a:solidFill>
                <a:latin typeface="Perpetua" panose="02020502060401020303" pitchFamily="18" charset="0"/>
              </a:defRPr>
            </a:lvl5pPr>
            <a:lvl6pPr marL="2514600" indent="-228600" fontAlgn="base">
              <a:spcBef>
                <a:spcPct val="0"/>
              </a:spcBef>
              <a:spcAft>
                <a:spcPct val="0"/>
              </a:spcAft>
              <a:defRPr>
                <a:solidFill>
                  <a:schemeClr val="tx1"/>
                </a:solidFill>
                <a:latin typeface="Perpetua" panose="02020502060401020303" pitchFamily="18" charset="0"/>
              </a:defRPr>
            </a:lvl6pPr>
            <a:lvl7pPr marL="2971800" indent="-228600" fontAlgn="base">
              <a:spcBef>
                <a:spcPct val="0"/>
              </a:spcBef>
              <a:spcAft>
                <a:spcPct val="0"/>
              </a:spcAft>
              <a:defRPr>
                <a:solidFill>
                  <a:schemeClr val="tx1"/>
                </a:solidFill>
                <a:latin typeface="Perpetua" panose="02020502060401020303" pitchFamily="18" charset="0"/>
              </a:defRPr>
            </a:lvl7pPr>
            <a:lvl8pPr marL="3429000" indent="-228600" fontAlgn="base">
              <a:spcBef>
                <a:spcPct val="0"/>
              </a:spcBef>
              <a:spcAft>
                <a:spcPct val="0"/>
              </a:spcAft>
              <a:defRPr>
                <a:solidFill>
                  <a:schemeClr val="tx1"/>
                </a:solidFill>
                <a:latin typeface="Perpetua" panose="02020502060401020303" pitchFamily="18" charset="0"/>
              </a:defRPr>
            </a:lvl8pPr>
            <a:lvl9pPr marL="3886200" indent="-228600" fontAlgn="base">
              <a:spcBef>
                <a:spcPct val="0"/>
              </a:spcBef>
              <a:spcAft>
                <a:spcPct val="0"/>
              </a:spcAft>
              <a:defRPr>
                <a:solidFill>
                  <a:schemeClr val="tx1"/>
                </a:solidFill>
                <a:latin typeface="Perpetua" panose="02020502060401020303" pitchFamily="18" charset="0"/>
              </a:defRPr>
            </a:lvl9pPr>
          </a:lstStyle>
          <a:p>
            <a:pPr algn="ctr" eaLnBrk="1" hangingPunct="1">
              <a:defRPr/>
            </a:pPr>
            <a:fld id="{BF0B9825-1787-4FE5-8BB2-39E8A5A1D6AD}" type="slidenum">
              <a:rPr lang="en-US" altLang="en-US" sz="1000" smtClean="0">
                <a:solidFill>
                  <a:srgbClr val="FFFFFF"/>
                </a:solidFill>
                <a:latin typeface="Calibri Light" panose="020F0302020204030204" pitchFamily="34" charset="0"/>
              </a:rPr>
              <a:pPr algn="ctr" eaLnBrk="1" hangingPunct="1">
                <a:defRPr/>
              </a:pPr>
              <a:t>‹#›</a:t>
            </a:fld>
            <a:endParaRPr lang="en-US" altLang="en-US" sz="1000">
              <a:solidFill>
                <a:srgbClr val="FFFFFF"/>
              </a:solidFill>
              <a:latin typeface="Calibri Light" panose="020F0302020204030204" pitchFamily="34" charset="0"/>
            </a:endParaRPr>
          </a:p>
        </p:txBody>
      </p:sp>
      <p:sp>
        <p:nvSpPr>
          <p:cNvPr id="3" name="Date Placeholder 1"/>
          <p:cNvSpPr>
            <a:spLocks noGrp="1"/>
          </p:cNvSpPr>
          <p:nvPr>
            <p:ph type="dt" sz="half" idx="10"/>
          </p:nvPr>
        </p:nvSpPr>
        <p:spPr/>
        <p:txBody>
          <a:bodyPr/>
          <a:lstStyle>
            <a:lvl1pPr>
              <a:defRPr/>
            </a:lvl1pPr>
          </a:lstStyle>
          <a:p>
            <a:fld id="{E6DBBF3B-230C-49E6-B719-16F36918CEE4}" type="datetimeFigureOut">
              <a:rPr lang="en-IN" smtClean="0"/>
              <a:t>04-04-2018</a:t>
            </a:fld>
            <a:endParaRPr lang="en-IN"/>
          </a:p>
        </p:txBody>
      </p:sp>
      <p:sp>
        <p:nvSpPr>
          <p:cNvPr id="4" name="Footer Placeholder 16"/>
          <p:cNvSpPr>
            <a:spLocks noGrp="1"/>
          </p:cNvSpPr>
          <p:nvPr>
            <p:ph type="ftr" sz="quarter" idx="11"/>
          </p:nvPr>
        </p:nvSpPr>
        <p:spPr/>
        <p:txBody>
          <a:bodyPr/>
          <a:lstStyle>
            <a:lvl1pPr>
              <a:defRPr sz="1000">
                <a:latin typeface="Calibri" pitchFamily="34" charset="0"/>
              </a:defRPr>
            </a:lvl1pPr>
          </a:lstStyle>
          <a:p>
            <a:endParaRPr lang="en-IN"/>
          </a:p>
        </p:txBody>
      </p:sp>
    </p:spTree>
    <p:extLst>
      <p:ext uri="{BB962C8B-B14F-4D97-AF65-F5344CB8AC3E}">
        <p14:creationId xmlns:p14="http://schemas.microsoft.com/office/powerpoint/2010/main" val="1878380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7"/>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useBgFill="1">
        <p:nvSpPr>
          <p:cNvPr id="6" name="Rounded Rectangle 8"/>
          <p:cNvSpPr/>
          <p:nvPr/>
        </p:nvSpPr>
        <p:spPr>
          <a:xfrm>
            <a:off x="85970" y="69850"/>
            <a:ext cx="12018108"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 name="Slide Number Placeholder 8"/>
          <p:cNvSpPr>
            <a:spLocks/>
          </p:cNvSpPr>
          <p:nvPr/>
        </p:nvSpPr>
        <p:spPr bwMode="auto">
          <a:xfrm>
            <a:off x="11723077" y="6477000"/>
            <a:ext cx="281354"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nchorCtr="1"/>
          <a:lstStyle>
            <a:lvl1pPr>
              <a:defRPr>
                <a:solidFill>
                  <a:schemeClr val="tx1"/>
                </a:solidFill>
                <a:latin typeface="Perpetua" panose="02020502060401020303" pitchFamily="18" charset="0"/>
              </a:defRPr>
            </a:lvl1pPr>
            <a:lvl2pPr marL="742950" indent="-285750">
              <a:defRPr>
                <a:solidFill>
                  <a:schemeClr val="tx1"/>
                </a:solidFill>
                <a:latin typeface="Perpetua" panose="02020502060401020303" pitchFamily="18" charset="0"/>
              </a:defRPr>
            </a:lvl2pPr>
            <a:lvl3pPr marL="1143000" indent="-228600">
              <a:defRPr>
                <a:solidFill>
                  <a:schemeClr val="tx1"/>
                </a:solidFill>
                <a:latin typeface="Perpetua" panose="02020502060401020303" pitchFamily="18" charset="0"/>
              </a:defRPr>
            </a:lvl3pPr>
            <a:lvl4pPr marL="1600200" indent="-228600">
              <a:defRPr>
                <a:solidFill>
                  <a:schemeClr val="tx1"/>
                </a:solidFill>
                <a:latin typeface="Perpetua" panose="02020502060401020303" pitchFamily="18" charset="0"/>
              </a:defRPr>
            </a:lvl4pPr>
            <a:lvl5pPr marL="2057400" indent="-228600">
              <a:defRPr>
                <a:solidFill>
                  <a:schemeClr val="tx1"/>
                </a:solidFill>
                <a:latin typeface="Perpetua" panose="02020502060401020303" pitchFamily="18" charset="0"/>
              </a:defRPr>
            </a:lvl5pPr>
            <a:lvl6pPr marL="2514600" indent="-228600" fontAlgn="base">
              <a:spcBef>
                <a:spcPct val="0"/>
              </a:spcBef>
              <a:spcAft>
                <a:spcPct val="0"/>
              </a:spcAft>
              <a:defRPr>
                <a:solidFill>
                  <a:schemeClr val="tx1"/>
                </a:solidFill>
                <a:latin typeface="Perpetua" panose="02020502060401020303" pitchFamily="18" charset="0"/>
              </a:defRPr>
            </a:lvl6pPr>
            <a:lvl7pPr marL="2971800" indent="-228600" fontAlgn="base">
              <a:spcBef>
                <a:spcPct val="0"/>
              </a:spcBef>
              <a:spcAft>
                <a:spcPct val="0"/>
              </a:spcAft>
              <a:defRPr>
                <a:solidFill>
                  <a:schemeClr val="tx1"/>
                </a:solidFill>
                <a:latin typeface="Perpetua" panose="02020502060401020303" pitchFamily="18" charset="0"/>
              </a:defRPr>
            </a:lvl7pPr>
            <a:lvl8pPr marL="3429000" indent="-228600" fontAlgn="base">
              <a:spcBef>
                <a:spcPct val="0"/>
              </a:spcBef>
              <a:spcAft>
                <a:spcPct val="0"/>
              </a:spcAft>
              <a:defRPr>
                <a:solidFill>
                  <a:schemeClr val="tx1"/>
                </a:solidFill>
                <a:latin typeface="Perpetua" panose="02020502060401020303" pitchFamily="18" charset="0"/>
              </a:defRPr>
            </a:lvl8pPr>
            <a:lvl9pPr marL="3886200" indent="-228600" fontAlgn="base">
              <a:spcBef>
                <a:spcPct val="0"/>
              </a:spcBef>
              <a:spcAft>
                <a:spcPct val="0"/>
              </a:spcAft>
              <a:defRPr>
                <a:solidFill>
                  <a:schemeClr val="tx1"/>
                </a:solidFill>
                <a:latin typeface="Perpetua" panose="02020502060401020303" pitchFamily="18" charset="0"/>
              </a:defRPr>
            </a:lvl9pPr>
          </a:lstStyle>
          <a:p>
            <a:pPr algn="ctr" eaLnBrk="1" hangingPunct="1">
              <a:defRPr/>
            </a:pPr>
            <a:fld id="{A7BF3028-05AB-4493-92D5-8228FA5FE86D}" type="slidenum">
              <a:rPr lang="en-US" altLang="en-US" sz="1000" smtClean="0">
                <a:solidFill>
                  <a:srgbClr val="FFFFFF"/>
                </a:solidFill>
                <a:latin typeface="Calibri Light" panose="020F0302020204030204" pitchFamily="34" charset="0"/>
              </a:rPr>
              <a:pPr algn="ctr" eaLnBrk="1" hangingPunct="1">
                <a:defRPr/>
              </a:pPr>
              <a:t>‹#›</a:t>
            </a:fld>
            <a:endParaRPr lang="en-US" altLang="en-US" sz="1000">
              <a:solidFill>
                <a:srgbClr val="FFFFFF"/>
              </a:solidFill>
              <a:latin typeface="Calibri Light" panose="020F0302020204030204" pitchFamily="34" charset="0"/>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9384" y="120651"/>
            <a:ext cx="131298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1074" y="76200"/>
            <a:ext cx="10363200" cy="717550"/>
          </a:xfrm>
        </p:spPr>
        <p:txBody>
          <a:bodyPr/>
          <a:lstStyle>
            <a:lvl1pPr algn="l">
              <a:buNone/>
              <a:defRPr sz="4000" b="0"/>
            </a:lvl1pPr>
          </a:lstStyle>
          <a:p>
            <a:r>
              <a:rPr lang="en-US"/>
              <a:t>Click to edit Master title style</a:t>
            </a:r>
            <a:endParaRPr lang="en-US" dirty="0"/>
          </a:p>
        </p:txBody>
      </p:sp>
      <p:sp>
        <p:nvSpPr>
          <p:cNvPr id="3" name="Text Placeholder 2"/>
          <p:cNvSpPr>
            <a:spLocks noGrp="1"/>
          </p:cNvSpPr>
          <p:nvPr>
            <p:ph type="body" idx="2"/>
          </p:nvPr>
        </p:nvSpPr>
        <p:spPr>
          <a:xfrm>
            <a:off x="1219200" y="1600200"/>
            <a:ext cx="2540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Edit Master text styles</a:t>
            </a:r>
          </a:p>
        </p:txBody>
      </p:sp>
      <p:sp>
        <p:nvSpPr>
          <p:cNvPr id="11" name="Content Placeholder 10"/>
          <p:cNvSpPr>
            <a:spLocks noGrp="1"/>
          </p:cNvSpPr>
          <p:nvPr>
            <p:ph sz="quarter" idx="1"/>
          </p:nvPr>
        </p:nvSpPr>
        <p:spPr>
          <a:xfrm>
            <a:off x="3962400" y="1600200"/>
            <a:ext cx="7620000" cy="4495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4"/>
          <p:cNvSpPr>
            <a:spLocks noGrp="1"/>
          </p:cNvSpPr>
          <p:nvPr>
            <p:ph type="dt" sz="half" idx="10"/>
          </p:nvPr>
        </p:nvSpPr>
        <p:spPr/>
        <p:txBody>
          <a:bodyPr/>
          <a:lstStyle>
            <a:lvl1pPr>
              <a:defRPr/>
            </a:lvl1pPr>
          </a:lstStyle>
          <a:p>
            <a:fld id="{E6DBBF3B-230C-49E6-B719-16F36918CEE4}" type="datetimeFigureOut">
              <a:rPr lang="en-IN" smtClean="0"/>
              <a:t>04-04-2018</a:t>
            </a:fld>
            <a:endParaRPr lang="en-IN"/>
          </a:p>
        </p:txBody>
      </p:sp>
      <p:sp>
        <p:nvSpPr>
          <p:cNvPr id="10" name="Footer Placeholder 16"/>
          <p:cNvSpPr>
            <a:spLocks noGrp="1"/>
          </p:cNvSpPr>
          <p:nvPr>
            <p:ph type="ftr" sz="quarter" idx="11"/>
          </p:nvPr>
        </p:nvSpPr>
        <p:spPr/>
        <p:txBody>
          <a:bodyPr/>
          <a:lstStyle>
            <a:lvl1pPr>
              <a:defRPr sz="1000">
                <a:latin typeface="Calibri" pitchFamily="34" charset="0"/>
              </a:defRPr>
            </a:lvl1pPr>
          </a:lstStyle>
          <a:p>
            <a:endParaRPr lang="en-IN"/>
          </a:p>
        </p:txBody>
      </p:sp>
    </p:spTree>
    <p:extLst>
      <p:ext uri="{BB962C8B-B14F-4D97-AF65-F5344CB8AC3E}">
        <p14:creationId xmlns:p14="http://schemas.microsoft.com/office/powerpoint/2010/main" val="155088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10"/>
          <p:cNvSpPr/>
          <p:nvPr/>
        </p:nvSpPr>
        <p:spPr>
          <a:xfrm flipV="1">
            <a:off x="91832" y="4683126"/>
            <a:ext cx="12008338"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p:cNvSpPr/>
          <p:nvPr/>
        </p:nvSpPr>
        <p:spPr>
          <a:xfrm>
            <a:off x="91832" y="4649789"/>
            <a:ext cx="12008338"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 name="Rectangle 6"/>
          <p:cNvSpPr/>
          <p:nvPr/>
        </p:nvSpPr>
        <p:spPr>
          <a:xfrm>
            <a:off x="91832" y="4773613"/>
            <a:ext cx="12008338" cy="4921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Slide Number Placeholder 8"/>
          <p:cNvSpPr>
            <a:spLocks/>
          </p:cNvSpPr>
          <p:nvPr/>
        </p:nvSpPr>
        <p:spPr bwMode="auto">
          <a:xfrm>
            <a:off x="11723077" y="6477000"/>
            <a:ext cx="281354"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nchorCtr="1"/>
          <a:lstStyle>
            <a:lvl1pPr>
              <a:defRPr>
                <a:solidFill>
                  <a:schemeClr val="tx1"/>
                </a:solidFill>
                <a:latin typeface="Perpetua" panose="02020502060401020303" pitchFamily="18" charset="0"/>
              </a:defRPr>
            </a:lvl1pPr>
            <a:lvl2pPr marL="742950" indent="-285750">
              <a:defRPr>
                <a:solidFill>
                  <a:schemeClr val="tx1"/>
                </a:solidFill>
                <a:latin typeface="Perpetua" panose="02020502060401020303" pitchFamily="18" charset="0"/>
              </a:defRPr>
            </a:lvl2pPr>
            <a:lvl3pPr marL="1143000" indent="-228600">
              <a:defRPr>
                <a:solidFill>
                  <a:schemeClr val="tx1"/>
                </a:solidFill>
                <a:latin typeface="Perpetua" panose="02020502060401020303" pitchFamily="18" charset="0"/>
              </a:defRPr>
            </a:lvl3pPr>
            <a:lvl4pPr marL="1600200" indent="-228600">
              <a:defRPr>
                <a:solidFill>
                  <a:schemeClr val="tx1"/>
                </a:solidFill>
                <a:latin typeface="Perpetua" panose="02020502060401020303" pitchFamily="18" charset="0"/>
              </a:defRPr>
            </a:lvl4pPr>
            <a:lvl5pPr marL="2057400" indent="-228600">
              <a:defRPr>
                <a:solidFill>
                  <a:schemeClr val="tx1"/>
                </a:solidFill>
                <a:latin typeface="Perpetua" panose="02020502060401020303" pitchFamily="18" charset="0"/>
              </a:defRPr>
            </a:lvl5pPr>
            <a:lvl6pPr marL="2514600" indent="-228600" fontAlgn="base">
              <a:spcBef>
                <a:spcPct val="0"/>
              </a:spcBef>
              <a:spcAft>
                <a:spcPct val="0"/>
              </a:spcAft>
              <a:defRPr>
                <a:solidFill>
                  <a:schemeClr val="tx1"/>
                </a:solidFill>
                <a:latin typeface="Perpetua" panose="02020502060401020303" pitchFamily="18" charset="0"/>
              </a:defRPr>
            </a:lvl6pPr>
            <a:lvl7pPr marL="2971800" indent="-228600" fontAlgn="base">
              <a:spcBef>
                <a:spcPct val="0"/>
              </a:spcBef>
              <a:spcAft>
                <a:spcPct val="0"/>
              </a:spcAft>
              <a:defRPr>
                <a:solidFill>
                  <a:schemeClr val="tx1"/>
                </a:solidFill>
                <a:latin typeface="Perpetua" panose="02020502060401020303" pitchFamily="18" charset="0"/>
              </a:defRPr>
            </a:lvl7pPr>
            <a:lvl8pPr marL="3429000" indent="-228600" fontAlgn="base">
              <a:spcBef>
                <a:spcPct val="0"/>
              </a:spcBef>
              <a:spcAft>
                <a:spcPct val="0"/>
              </a:spcAft>
              <a:defRPr>
                <a:solidFill>
                  <a:schemeClr val="tx1"/>
                </a:solidFill>
                <a:latin typeface="Perpetua" panose="02020502060401020303" pitchFamily="18" charset="0"/>
              </a:defRPr>
            </a:lvl8pPr>
            <a:lvl9pPr marL="3886200" indent="-228600" fontAlgn="base">
              <a:spcBef>
                <a:spcPct val="0"/>
              </a:spcBef>
              <a:spcAft>
                <a:spcPct val="0"/>
              </a:spcAft>
              <a:defRPr>
                <a:solidFill>
                  <a:schemeClr val="tx1"/>
                </a:solidFill>
                <a:latin typeface="Perpetua" panose="02020502060401020303" pitchFamily="18" charset="0"/>
              </a:defRPr>
            </a:lvl9pPr>
          </a:lstStyle>
          <a:p>
            <a:pPr algn="ctr" eaLnBrk="1" hangingPunct="1">
              <a:defRPr/>
            </a:pPr>
            <a:fld id="{6DA69549-777D-4A00-B024-FF079182F0F1}" type="slidenum">
              <a:rPr lang="en-US" altLang="en-US" sz="1000" smtClean="0">
                <a:solidFill>
                  <a:srgbClr val="FFFFFF"/>
                </a:solidFill>
                <a:latin typeface="Calibri Light" panose="020F0302020204030204" pitchFamily="34" charset="0"/>
              </a:rPr>
              <a:pPr algn="ctr" eaLnBrk="1" hangingPunct="1">
                <a:defRPr/>
              </a:pPr>
              <a:t>‹#›</a:t>
            </a:fld>
            <a:endParaRPr lang="en-US" altLang="en-US" sz="1000">
              <a:solidFill>
                <a:srgbClr val="FFFFFF"/>
              </a:solidFill>
              <a:latin typeface="Calibri Light" panose="020F0302020204030204" pitchFamily="34" charset="0"/>
            </a:endParaRP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2831" y="139701"/>
            <a:ext cx="131298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219200" y="4900550"/>
            <a:ext cx="97536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1219200" y="5445825"/>
            <a:ext cx="97536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Edit Master text styles</a:t>
            </a:r>
          </a:p>
        </p:txBody>
      </p:sp>
      <p:sp>
        <p:nvSpPr>
          <p:cNvPr id="3" name="Picture Placeholder 2"/>
          <p:cNvSpPr>
            <a:spLocks noGrp="1"/>
          </p:cNvSpPr>
          <p:nvPr>
            <p:ph type="pic" idx="1"/>
          </p:nvPr>
        </p:nvSpPr>
        <p:spPr>
          <a:xfrm>
            <a:off x="91080" y="66679"/>
            <a:ext cx="12002497"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a:t>Click icon to add picture</a:t>
            </a:r>
            <a:endParaRPr lang="en-US" noProof="0" dirty="0"/>
          </a:p>
        </p:txBody>
      </p:sp>
      <p:sp>
        <p:nvSpPr>
          <p:cNvPr id="10" name="Date Placeholder 4"/>
          <p:cNvSpPr>
            <a:spLocks noGrp="1"/>
          </p:cNvSpPr>
          <p:nvPr>
            <p:ph type="dt" sz="half" idx="10"/>
          </p:nvPr>
        </p:nvSpPr>
        <p:spPr/>
        <p:txBody>
          <a:bodyPr/>
          <a:lstStyle>
            <a:lvl1pPr>
              <a:defRPr/>
            </a:lvl1pPr>
          </a:lstStyle>
          <a:p>
            <a:fld id="{E6DBBF3B-230C-49E6-B719-16F36918CEE4}" type="datetimeFigureOut">
              <a:rPr lang="en-IN" smtClean="0"/>
              <a:t>04-04-2018</a:t>
            </a:fld>
            <a:endParaRPr lang="en-IN"/>
          </a:p>
        </p:txBody>
      </p:sp>
      <p:sp>
        <p:nvSpPr>
          <p:cNvPr id="11" name="Footer Placeholder 2"/>
          <p:cNvSpPr>
            <a:spLocks noGrp="1"/>
          </p:cNvSpPr>
          <p:nvPr>
            <p:ph type="ftr" sz="quarter" idx="11"/>
          </p:nvPr>
        </p:nvSpPr>
        <p:spPr>
          <a:xfrm>
            <a:off x="1219200" y="6172200"/>
            <a:ext cx="5283200" cy="457200"/>
          </a:xfrm>
        </p:spPr>
        <p:txBody>
          <a:bodyPr/>
          <a:lstStyle>
            <a:lvl1pPr>
              <a:defRPr/>
            </a:lvl1pPr>
          </a:lstStyle>
          <a:p>
            <a:endParaRPr lang="en-IN"/>
          </a:p>
        </p:txBody>
      </p:sp>
    </p:spTree>
    <p:extLst>
      <p:ext uri="{BB962C8B-B14F-4D97-AF65-F5344CB8AC3E}">
        <p14:creationId xmlns:p14="http://schemas.microsoft.com/office/powerpoint/2010/main" val="2970315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useBgFill="1">
        <p:nvSpPr>
          <p:cNvPr id="8" name="Rounded Rectangle 7"/>
          <p:cNvSpPr/>
          <p:nvPr/>
        </p:nvSpPr>
        <p:spPr>
          <a:xfrm>
            <a:off x="85970" y="76200"/>
            <a:ext cx="12018108"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052" name="Title Placeholder 21"/>
          <p:cNvSpPr>
            <a:spLocks noGrp="1"/>
          </p:cNvSpPr>
          <p:nvPr>
            <p:ph type="title"/>
          </p:nvPr>
        </p:nvSpPr>
        <p:spPr bwMode="auto">
          <a:xfrm>
            <a:off x="1219200" y="274638"/>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en-US"/>
              <a:t>Click to edit Master title style</a:t>
            </a:r>
          </a:p>
        </p:txBody>
      </p:sp>
      <p:sp>
        <p:nvSpPr>
          <p:cNvPr id="2053" name="Text Placeholder 12"/>
          <p:cNvSpPr>
            <a:spLocks noGrp="1"/>
          </p:cNvSpPr>
          <p:nvPr>
            <p:ph type="body" idx="1"/>
          </p:nvPr>
        </p:nvSpPr>
        <p:spPr bwMode="auto">
          <a:xfrm>
            <a:off x="1219200" y="1447800"/>
            <a:ext cx="10363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4" name="Date Placeholder 13"/>
          <p:cNvSpPr>
            <a:spLocks noGrp="1"/>
          </p:cNvSpPr>
          <p:nvPr>
            <p:ph type="dt" sz="half" idx="2"/>
          </p:nvPr>
        </p:nvSpPr>
        <p:spPr>
          <a:xfrm>
            <a:off x="8229601" y="6191250"/>
            <a:ext cx="3302000" cy="476250"/>
          </a:xfrm>
          <a:prstGeom prst="rect">
            <a:avLst/>
          </a:prstGeom>
        </p:spPr>
        <p:txBody>
          <a:bodyPr anchor="ctr" anchorCtr="0"/>
          <a:lstStyle>
            <a:lvl1pPr algn="r" eaLnBrk="1" fontAlgn="auto" latinLnBrk="0" hangingPunct="1">
              <a:spcBef>
                <a:spcPts val="0"/>
              </a:spcBef>
              <a:spcAft>
                <a:spcPts val="0"/>
              </a:spcAft>
              <a:defRPr kumimoji="0" sz="1400">
                <a:solidFill>
                  <a:schemeClr val="tx2"/>
                </a:solidFill>
                <a:latin typeface="+mn-lt"/>
                <a:cs typeface="+mn-cs"/>
              </a:defRPr>
            </a:lvl1pPr>
          </a:lstStyle>
          <a:p>
            <a:fld id="{E6DBBF3B-230C-49E6-B719-16F36918CEE4}" type="datetimeFigureOut">
              <a:rPr lang="en-IN" smtClean="0"/>
              <a:t>04-04-2018</a:t>
            </a:fld>
            <a:endParaRPr lang="en-IN"/>
          </a:p>
        </p:txBody>
      </p:sp>
      <p:sp>
        <p:nvSpPr>
          <p:cNvPr id="2055" name="Slide Number Placeholder 8"/>
          <p:cNvSpPr>
            <a:spLocks/>
          </p:cNvSpPr>
          <p:nvPr/>
        </p:nvSpPr>
        <p:spPr bwMode="auto">
          <a:xfrm>
            <a:off x="11723077" y="6477000"/>
            <a:ext cx="281354"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nchorCtr="1"/>
          <a:lstStyle>
            <a:lvl1pPr>
              <a:defRPr>
                <a:solidFill>
                  <a:schemeClr val="tx1"/>
                </a:solidFill>
                <a:latin typeface="Perpetua" panose="02020502060401020303" pitchFamily="18" charset="0"/>
              </a:defRPr>
            </a:lvl1pPr>
            <a:lvl2pPr marL="742950" indent="-285750">
              <a:defRPr>
                <a:solidFill>
                  <a:schemeClr val="tx1"/>
                </a:solidFill>
                <a:latin typeface="Perpetua" panose="02020502060401020303" pitchFamily="18" charset="0"/>
              </a:defRPr>
            </a:lvl2pPr>
            <a:lvl3pPr marL="1143000" indent="-228600">
              <a:defRPr>
                <a:solidFill>
                  <a:schemeClr val="tx1"/>
                </a:solidFill>
                <a:latin typeface="Perpetua" panose="02020502060401020303" pitchFamily="18" charset="0"/>
              </a:defRPr>
            </a:lvl3pPr>
            <a:lvl4pPr marL="1600200" indent="-228600">
              <a:defRPr>
                <a:solidFill>
                  <a:schemeClr val="tx1"/>
                </a:solidFill>
                <a:latin typeface="Perpetua" panose="02020502060401020303" pitchFamily="18" charset="0"/>
              </a:defRPr>
            </a:lvl4pPr>
            <a:lvl5pPr marL="2057400" indent="-228600">
              <a:defRPr>
                <a:solidFill>
                  <a:schemeClr val="tx1"/>
                </a:solidFill>
                <a:latin typeface="Perpetua" panose="02020502060401020303" pitchFamily="18" charset="0"/>
              </a:defRPr>
            </a:lvl5pPr>
            <a:lvl6pPr marL="2514600" indent="-228600" fontAlgn="base">
              <a:spcBef>
                <a:spcPct val="0"/>
              </a:spcBef>
              <a:spcAft>
                <a:spcPct val="0"/>
              </a:spcAft>
              <a:defRPr>
                <a:solidFill>
                  <a:schemeClr val="tx1"/>
                </a:solidFill>
                <a:latin typeface="Perpetua" panose="02020502060401020303" pitchFamily="18" charset="0"/>
              </a:defRPr>
            </a:lvl6pPr>
            <a:lvl7pPr marL="2971800" indent="-228600" fontAlgn="base">
              <a:spcBef>
                <a:spcPct val="0"/>
              </a:spcBef>
              <a:spcAft>
                <a:spcPct val="0"/>
              </a:spcAft>
              <a:defRPr>
                <a:solidFill>
                  <a:schemeClr val="tx1"/>
                </a:solidFill>
                <a:latin typeface="Perpetua" panose="02020502060401020303" pitchFamily="18" charset="0"/>
              </a:defRPr>
            </a:lvl7pPr>
            <a:lvl8pPr marL="3429000" indent="-228600" fontAlgn="base">
              <a:spcBef>
                <a:spcPct val="0"/>
              </a:spcBef>
              <a:spcAft>
                <a:spcPct val="0"/>
              </a:spcAft>
              <a:defRPr>
                <a:solidFill>
                  <a:schemeClr val="tx1"/>
                </a:solidFill>
                <a:latin typeface="Perpetua" panose="02020502060401020303" pitchFamily="18" charset="0"/>
              </a:defRPr>
            </a:lvl8pPr>
            <a:lvl9pPr marL="3886200" indent="-228600" fontAlgn="base">
              <a:spcBef>
                <a:spcPct val="0"/>
              </a:spcBef>
              <a:spcAft>
                <a:spcPct val="0"/>
              </a:spcAft>
              <a:defRPr>
                <a:solidFill>
                  <a:schemeClr val="tx1"/>
                </a:solidFill>
                <a:latin typeface="Perpetua" panose="02020502060401020303" pitchFamily="18" charset="0"/>
              </a:defRPr>
            </a:lvl9pPr>
          </a:lstStyle>
          <a:p>
            <a:pPr algn="ctr" eaLnBrk="1" hangingPunct="1">
              <a:defRPr/>
            </a:pPr>
            <a:fld id="{8F814726-D194-4967-A03D-90EF3CA34C2A}" type="slidenum">
              <a:rPr lang="en-US" altLang="en-US" sz="1000" smtClean="0">
                <a:solidFill>
                  <a:srgbClr val="FFFFFF"/>
                </a:solidFill>
                <a:latin typeface="Calibri Light" panose="020F0302020204030204" pitchFamily="34" charset="0"/>
              </a:rPr>
              <a:pPr algn="ctr" eaLnBrk="1" hangingPunct="1">
                <a:defRPr/>
              </a:pPr>
              <a:t>‹#›</a:t>
            </a:fld>
            <a:endParaRPr lang="en-US" altLang="en-US" sz="1000">
              <a:solidFill>
                <a:srgbClr val="FFFFFF"/>
              </a:solidFill>
              <a:latin typeface="Calibri Light" panose="020F0302020204030204" pitchFamily="34" charset="0"/>
            </a:endParaRPr>
          </a:p>
        </p:txBody>
      </p:sp>
      <p:pic>
        <p:nvPicPr>
          <p:cNvPr id="205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609384" y="120651"/>
            <a:ext cx="131298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6"/>
          <p:cNvSpPr>
            <a:spLocks noGrp="1"/>
          </p:cNvSpPr>
          <p:nvPr>
            <p:ph type="ftr" sz="quarter" idx="3"/>
          </p:nvPr>
        </p:nvSpPr>
        <p:spPr>
          <a:xfrm>
            <a:off x="156308" y="6553200"/>
            <a:ext cx="5283200" cy="457200"/>
          </a:xfrm>
          <a:prstGeom prst="rect">
            <a:avLst/>
          </a:prstGeom>
        </p:spPr>
        <p:txBody>
          <a:bodyPr/>
          <a:lstStyle>
            <a:lvl1pPr eaLnBrk="1" fontAlgn="auto" hangingPunct="1">
              <a:spcBef>
                <a:spcPts val="0"/>
              </a:spcBef>
              <a:spcAft>
                <a:spcPts val="0"/>
              </a:spcAft>
              <a:defRPr sz="1000">
                <a:latin typeface="Calibri" pitchFamily="34" charset="0"/>
              </a:defRPr>
            </a:lvl1pPr>
          </a:lstStyle>
          <a:p>
            <a:endParaRPr lang="en-IN"/>
          </a:p>
        </p:txBody>
      </p:sp>
    </p:spTree>
    <p:extLst>
      <p:ext uri="{BB962C8B-B14F-4D97-AF65-F5344CB8AC3E}">
        <p14:creationId xmlns:p14="http://schemas.microsoft.com/office/powerpoint/2010/main" val="26792258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fontAlgn="base" hangingPunct="1">
        <a:spcBef>
          <a:spcPct val="0"/>
        </a:spcBef>
        <a:spcAft>
          <a:spcPct val="0"/>
        </a:spcAft>
        <a:defRPr sz="4000" kern="12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Calibri Light" panose="020F0302020204030204" pitchFamily="34" charset="0"/>
        </a:defRPr>
      </a:lvl2pPr>
      <a:lvl3pPr algn="l" rtl="0" eaLnBrk="1" fontAlgn="base" hangingPunct="1">
        <a:spcBef>
          <a:spcPct val="0"/>
        </a:spcBef>
        <a:spcAft>
          <a:spcPct val="0"/>
        </a:spcAft>
        <a:defRPr sz="4000">
          <a:solidFill>
            <a:schemeClr val="tx2"/>
          </a:solidFill>
          <a:latin typeface="Calibri Light" panose="020F0302020204030204" pitchFamily="34" charset="0"/>
        </a:defRPr>
      </a:lvl3pPr>
      <a:lvl4pPr algn="l" rtl="0" eaLnBrk="1" fontAlgn="base" hangingPunct="1">
        <a:spcBef>
          <a:spcPct val="0"/>
        </a:spcBef>
        <a:spcAft>
          <a:spcPct val="0"/>
        </a:spcAft>
        <a:defRPr sz="4000">
          <a:solidFill>
            <a:schemeClr val="tx2"/>
          </a:solidFill>
          <a:latin typeface="Calibri Light" panose="020F0302020204030204" pitchFamily="34" charset="0"/>
        </a:defRPr>
      </a:lvl4pPr>
      <a:lvl5pPr algn="l" rtl="0" eaLnBrk="1" fontAlgn="base" hangingPunct="1">
        <a:spcBef>
          <a:spcPct val="0"/>
        </a:spcBef>
        <a:spcAft>
          <a:spcPct val="0"/>
        </a:spcAft>
        <a:defRPr sz="4000">
          <a:solidFill>
            <a:schemeClr val="tx2"/>
          </a:solidFill>
          <a:latin typeface="Calibri Light" panose="020F0302020204030204" pitchFamily="34" charset="0"/>
        </a:defRPr>
      </a:lvl5pPr>
      <a:lvl6pPr marL="457200" algn="l" rtl="0" eaLnBrk="1" fontAlgn="base" hangingPunct="1">
        <a:spcBef>
          <a:spcPct val="0"/>
        </a:spcBef>
        <a:spcAft>
          <a:spcPct val="0"/>
        </a:spcAft>
        <a:defRPr sz="4000">
          <a:solidFill>
            <a:schemeClr val="tx2"/>
          </a:solidFill>
          <a:latin typeface="Franklin Gothic Book" pitchFamily="34" charset="0"/>
        </a:defRPr>
      </a:lvl6pPr>
      <a:lvl7pPr marL="914400" algn="l" rtl="0" eaLnBrk="1" fontAlgn="base" hangingPunct="1">
        <a:spcBef>
          <a:spcPct val="0"/>
        </a:spcBef>
        <a:spcAft>
          <a:spcPct val="0"/>
        </a:spcAft>
        <a:defRPr sz="4000">
          <a:solidFill>
            <a:schemeClr val="tx2"/>
          </a:solidFill>
          <a:latin typeface="Franklin Gothic Book" pitchFamily="34" charset="0"/>
        </a:defRPr>
      </a:lvl7pPr>
      <a:lvl8pPr marL="1371600" algn="l" rtl="0" eaLnBrk="1" fontAlgn="base" hangingPunct="1">
        <a:spcBef>
          <a:spcPct val="0"/>
        </a:spcBef>
        <a:spcAft>
          <a:spcPct val="0"/>
        </a:spcAft>
        <a:defRPr sz="4000">
          <a:solidFill>
            <a:schemeClr val="tx2"/>
          </a:solidFill>
          <a:latin typeface="Franklin Gothic Book" pitchFamily="34" charset="0"/>
        </a:defRPr>
      </a:lvl8pPr>
      <a:lvl9pPr marL="1828800" algn="l" rtl="0" eaLnBrk="1" fontAlgn="base" hangingPunct="1">
        <a:spcBef>
          <a:spcPct val="0"/>
        </a:spcBef>
        <a:spcAft>
          <a:spcPct val="0"/>
        </a:spcAft>
        <a:defRPr sz="4000">
          <a:solidFill>
            <a:schemeClr val="tx2"/>
          </a:solidFill>
          <a:latin typeface="Franklin Gothic Book" pitchFamily="34" charset="0"/>
        </a:defRPr>
      </a:lvl9pPr>
    </p:titleStyle>
    <p:bodyStyle>
      <a:lvl1pPr marL="273050" indent="-273050" algn="l" rtl="0" eaLnBrk="1" fontAlgn="base" hangingPunct="1">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n-ea"/>
          <a:cs typeface="+mn-cs"/>
        </a:defRPr>
      </a:lvl1pPr>
      <a:lvl2pPr marL="547688" indent="-228600" algn="l" rtl="0" eaLnBrk="1" fontAlgn="base" hangingPunct="1">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n-ea"/>
          <a:cs typeface="+mn-cs"/>
        </a:defRPr>
      </a:lvl2pPr>
      <a:lvl3pPr marL="822325" indent="-228600" algn="l" rtl="0" eaLnBrk="1" fontAlgn="base" hangingPunct="1">
        <a:spcBef>
          <a:spcPts val="375"/>
        </a:spcBef>
        <a:spcAft>
          <a:spcPct val="0"/>
        </a:spcAft>
        <a:buClr>
          <a:srgbClr val="AABBDF"/>
        </a:buClr>
        <a:buSzPct val="85000"/>
        <a:buFont typeface="Wingdings 2" panose="05020102010507070707" pitchFamily="18" charset="2"/>
        <a:buChar char=""/>
        <a:defRPr sz="2000" kern="1200">
          <a:solidFill>
            <a:schemeClr val="tx1"/>
          </a:solidFill>
          <a:latin typeface="+mn-lt"/>
          <a:ea typeface="+mn-ea"/>
          <a:cs typeface="+mn-cs"/>
        </a:defRPr>
      </a:lvl3pPr>
      <a:lvl4pPr marL="1096963" indent="-228600" algn="l" rtl="0" eaLnBrk="1" fontAlgn="base" hangingPunct="1">
        <a:spcBef>
          <a:spcPts val="375"/>
        </a:spcBef>
        <a:spcAft>
          <a:spcPct val="0"/>
        </a:spcAft>
        <a:buClr>
          <a:srgbClr val="0BD0D9"/>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1" fontAlgn="base" hangingPunct="1">
        <a:spcBef>
          <a:spcPts val="375"/>
        </a:spcBef>
        <a:spcAft>
          <a:spcPct val="0"/>
        </a:spcAft>
        <a:buClr>
          <a:srgbClr val="0BD0D9"/>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 Robot Algorithm</a:t>
            </a:r>
          </a:p>
        </p:txBody>
      </p:sp>
      <p:sp>
        <p:nvSpPr>
          <p:cNvPr id="4" name="Footer Placeholder 4"/>
          <p:cNvSpPr>
            <a:spLocks noGrp="1"/>
          </p:cNvSpPr>
          <p:nvPr>
            <p:ph type="ftr" sz="quarter" idx="11"/>
          </p:nvPr>
        </p:nvSpPr>
        <p:spPr>
          <a:xfrm>
            <a:off x="127000" y="6443663"/>
            <a:ext cx="1473200" cy="457200"/>
          </a:xfrm>
        </p:spPr>
        <p:txBody>
          <a:bodyPr/>
          <a:lstStyle/>
          <a:p>
            <a:pPr>
              <a:defRPr/>
            </a:pPr>
            <a:r>
              <a:rPr lang="en-US" sz="1050" dirty="0"/>
              <a:t>© SigmaWay LLC, 2018</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6170" y="3453054"/>
            <a:ext cx="4965614" cy="1171953"/>
          </a:xfrm>
          <a:prstGeom prst="rect">
            <a:avLst/>
          </a:prstGeom>
        </p:spPr>
      </p:pic>
      <p:sp>
        <p:nvSpPr>
          <p:cNvPr id="6" name="Subtitle 4"/>
          <p:cNvSpPr>
            <a:spLocks noGrp="1"/>
          </p:cNvSpPr>
          <p:nvPr>
            <p:ph type="subTitle" idx="1"/>
          </p:nvPr>
        </p:nvSpPr>
        <p:spPr>
          <a:xfrm>
            <a:off x="2628900" y="4939317"/>
            <a:ext cx="6934200" cy="1600200"/>
          </a:xfrm>
        </p:spPr>
        <p:txBody>
          <a:bodyPr/>
          <a:lstStyle/>
          <a:p>
            <a:pPr eaLnBrk="1" hangingPunct="1">
              <a:defRPr/>
            </a:pPr>
            <a:r>
              <a:rPr lang="en-US" sz="2400" dirty="0">
                <a:latin typeface="+mj-lt"/>
              </a:rPr>
              <a:t>Module</a:t>
            </a:r>
          </a:p>
          <a:p>
            <a:pPr eaLnBrk="1" hangingPunct="1">
              <a:defRPr/>
            </a:pPr>
            <a:r>
              <a:rPr lang="en-US" sz="2400" dirty="0"/>
              <a:t>Rohit Kumar</a:t>
            </a:r>
          </a:p>
          <a:p>
            <a:pPr eaLnBrk="1" hangingPunct="1">
              <a:defRPr/>
            </a:pPr>
            <a:endParaRPr lang="en-US" dirty="0">
              <a:latin typeface="+mj-lt"/>
            </a:endParaRPr>
          </a:p>
        </p:txBody>
      </p:sp>
    </p:spTree>
    <p:extLst>
      <p:ext uri="{BB962C8B-B14F-4D97-AF65-F5344CB8AC3E}">
        <p14:creationId xmlns:p14="http://schemas.microsoft.com/office/powerpoint/2010/main" val="23006715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8063F-1046-4EA6-909C-E0BD78CB23DD}"/>
              </a:ext>
            </a:extLst>
          </p:cNvPr>
          <p:cNvSpPr>
            <a:spLocks noGrp="1"/>
          </p:cNvSpPr>
          <p:nvPr>
            <p:ph type="title"/>
          </p:nvPr>
        </p:nvSpPr>
        <p:spPr/>
        <p:txBody>
          <a:bodyPr/>
          <a:lstStyle/>
          <a:p>
            <a:r>
              <a:rPr lang="en-US" b="1" dirty="0"/>
              <a:t>Block Diagram</a:t>
            </a:r>
            <a:endParaRPr lang="en-US" dirty="0"/>
          </a:p>
        </p:txBody>
      </p:sp>
      <p:pic>
        <p:nvPicPr>
          <p:cNvPr id="4" name="Content Placeholder 3">
            <a:extLst>
              <a:ext uri="{FF2B5EF4-FFF2-40B4-BE49-F238E27FC236}">
                <a16:creationId xmlns:a16="http://schemas.microsoft.com/office/drawing/2014/main" id="{DC399856-CDC2-4249-B0FD-5DFE46140D9C}"/>
              </a:ext>
            </a:extLst>
          </p:cNvPr>
          <p:cNvPicPr>
            <a:picLocks noGrp="1" noChangeAspect="1"/>
          </p:cNvPicPr>
          <p:nvPr>
            <p:ph sz="quarter" idx="1"/>
          </p:nvPr>
        </p:nvPicPr>
        <p:blipFill>
          <a:blip r:embed="rId2"/>
          <a:stretch>
            <a:fillRect/>
          </a:stretch>
        </p:blipFill>
        <p:spPr>
          <a:xfrm>
            <a:off x="2663686" y="1616765"/>
            <a:ext cx="6480313" cy="3949148"/>
          </a:xfrm>
          <a:prstGeom prst="rect">
            <a:avLst/>
          </a:prstGeom>
        </p:spPr>
      </p:pic>
      <p:sp>
        <p:nvSpPr>
          <p:cNvPr id="5" name="Footer Placeholder 3">
            <a:extLst>
              <a:ext uri="{FF2B5EF4-FFF2-40B4-BE49-F238E27FC236}">
                <a16:creationId xmlns:a16="http://schemas.microsoft.com/office/drawing/2014/main" id="{589A7F6A-C6F4-4067-BFCD-ECC5D6AFCB22}"/>
              </a:ext>
            </a:extLst>
          </p:cNvPr>
          <p:cNvSpPr>
            <a:spLocks noGrp="1"/>
          </p:cNvSpPr>
          <p:nvPr>
            <p:ph type="ftr" sz="quarter" idx="10"/>
          </p:nvPr>
        </p:nvSpPr>
        <p:spPr>
          <a:xfrm>
            <a:off x="156308" y="6400800"/>
            <a:ext cx="5283200" cy="457200"/>
          </a:xfrm>
        </p:spPr>
        <p:txBody>
          <a:bodyPr/>
          <a:lstStyle/>
          <a:p>
            <a:pPr>
              <a:defRPr/>
            </a:pPr>
            <a:r>
              <a:rPr lang="en-US" dirty="0"/>
              <a:t>© SigmaWay LLC, 2018</a:t>
            </a:r>
          </a:p>
        </p:txBody>
      </p:sp>
    </p:spTree>
    <p:extLst>
      <p:ext uri="{BB962C8B-B14F-4D97-AF65-F5344CB8AC3E}">
        <p14:creationId xmlns:p14="http://schemas.microsoft.com/office/powerpoint/2010/main" val="1866706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9C009-E48B-4450-A884-78688A2401AD}"/>
              </a:ext>
            </a:extLst>
          </p:cNvPr>
          <p:cNvSpPr>
            <a:spLocks noGrp="1"/>
          </p:cNvSpPr>
          <p:nvPr>
            <p:ph type="title"/>
          </p:nvPr>
        </p:nvSpPr>
        <p:spPr/>
        <p:txBody>
          <a:bodyPr/>
          <a:lstStyle/>
          <a:p>
            <a:r>
              <a:rPr lang="en-US" dirty="0"/>
              <a:t>Description</a:t>
            </a:r>
          </a:p>
        </p:txBody>
      </p:sp>
      <p:sp>
        <p:nvSpPr>
          <p:cNvPr id="3" name="Content Placeholder 2">
            <a:extLst>
              <a:ext uri="{FF2B5EF4-FFF2-40B4-BE49-F238E27FC236}">
                <a16:creationId xmlns:a16="http://schemas.microsoft.com/office/drawing/2014/main" id="{311FE8E9-2867-4A8C-A1BA-EA48AC37CDB0}"/>
              </a:ext>
            </a:extLst>
          </p:cNvPr>
          <p:cNvSpPr>
            <a:spLocks noGrp="1"/>
          </p:cNvSpPr>
          <p:nvPr>
            <p:ph sz="quarter" idx="1"/>
          </p:nvPr>
        </p:nvSpPr>
        <p:spPr/>
        <p:txBody>
          <a:bodyPr/>
          <a:lstStyle/>
          <a:p>
            <a:r>
              <a:rPr lang="en-US" dirty="0"/>
              <a:t>Here we are going to implement a robot which is going to detect obstacle and according to that, it  going to change its direction.</a:t>
            </a:r>
          </a:p>
          <a:p>
            <a:r>
              <a:rPr lang="en-US" dirty="0"/>
              <a:t>Now first we are going to connect  ultrasonic sensor with our Arduino board. Then according to program our ultrasonic sensor going generate a trigger signal which is going receive by our echo pin of Ultrasonic sensor.</a:t>
            </a:r>
          </a:p>
          <a:p>
            <a:endParaRPr lang="en-US" dirty="0"/>
          </a:p>
          <a:p>
            <a:r>
              <a:rPr lang="en-US" dirty="0"/>
              <a:t>Then we are going to run an algorithm according which we are going to manipulate our desire distance for obstacle detection then we are going to control our motor rotation direction for movement of our robot.</a:t>
            </a:r>
          </a:p>
          <a:p>
            <a:pPr marL="0" indent="0">
              <a:buNone/>
            </a:pPr>
            <a:endParaRPr lang="en-US" dirty="0"/>
          </a:p>
          <a:p>
            <a:pPr marL="514350" indent="-514350">
              <a:buAutoNum type="arabicPeriod"/>
            </a:pPr>
            <a:endParaRPr lang="en-US" dirty="0"/>
          </a:p>
        </p:txBody>
      </p:sp>
      <p:sp>
        <p:nvSpPr>
          <p:cNvPr id="4" name="Footer Placeholder 3">
            <a:extLst>
              <a:ext uri="{FF2B5EF4-FFF2-40B4-BE49-F238E27FC236}">
                <a16:creationId xmlns:a16="http://schemas.microsoft.com/office/drawing/2014/main" id="{53B545F0-39FB-473E-B7C6-260AA61A872F}"/>
              </a:ext>
            </a:extLst>
          </p:cNvPr>
          <p:cNvSpPr>
            <a:spLocks noGrp="1"/>
          </p:cNvSpPr>
          <p:nvPr>
            <p:ph type="ftr" sz="quarter" idx="10"/>
          </p:nvPr>
        </p:nvSpPr>
        <p:spPr>
          <a:xfrm>
            <a:off x="156308" y="6400800"/>
            <a:ext cx="5283200" cy="457200"/>
          </a:xfrm>
        </p:spPr>
        <p:txBody>
          <a:bodyPr/>
          <a:lstStyle/>
          <a:p>
            <a:pPr>
              <a:defRPr/>
            </a:pPr>
            <a:r>
              <a:rPr lang="en-US" dirty="0"/>
              <a:t>© SigmaWay LLC, 2018</a:t>
            </a:r>
          </a:p>
        </p:txBody>
      </p:sp>
    </p:spTree>
    <p:extLst>
      <p:ext uri="{BB962C8B-B14F-4D97-AF65-F5344CB8AC3E}">
        <p14:creationId xmlns:p14="http://schemas.microsoft.com/office/powerpoint/2010/main" val="1716393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8AE82-BF6C-4273-9AB6-74218E0104C6}"/>
              </a:ext>
            </a:extLst>
          </p:cNvPr>
          <p:cNvSpPr>
            <a:spLocks noGrp="1"/>
          </p:cNvSpPr>
          <p:nvPr>
            <p:ph type="title"/>
          </p:nvPr>
        </p:nvSpPr>
        <p:spPr/>
        <p:txBody>
          <a:bodyPr/>
          <a:lstStyle/>
          <a:p>
            <a:r>
              <a:rPr lang="en-US" dirty="0"/>
              <a:t>Schematic</a:t>
            </a:r>
          </a:p>
        </p:txBody>
      </p:sp>
      <p:pic>
        <p:nvPicPr>
          <p:cNvPr id="5" name="Content Placeholder 4">
            <a:extLst>
              <a:ext uri="{FF2B5EF4-FFF2-40B4-BE49-F238E27FC236}">
                <a16:creationId xmlns:a16="http://schemas.microsoft.com/office/drawing/2014/main" id="{1D2FEB94-6F12-4323-887E-F00C17590CEB}"/>
              </a:ext>
            </a:extLst>
          </p:cNvPr>
          <p:cNvPicPr>
            <a:picLocks noGrp="1" noChangeAspect="1"/>
          </p:cNvPicPr>
          <p:nvPr>
            <p:ph sz="quarter" idx="1"/>
          </p:nvPr>
        </p:nvPicPr>
        <p:blipFill rotWithShape="1">
          <a:blip r:embed="rId2">
            <a:extLst>
              <a:ext uri="{28A0092B-C50C-407E-A947-70E740481C1C}">
                <a14:useLocalDpi xmlns:a14="http://schemas.microsoft.com/office/drawing/2010/main" val="0"/>
              </a:ext>
            </a:extLst>
          </a:blip>
          <a:srcRect t="3984" b="11957"/>
          <a:stretch/>
        </p:blipFill>
        <p:spPr>
          <a:xfrm>
            <a:off x="1822046" y="1630017"/>
            <a:ext cx="7935132" cy="3843132"/>
          </a:xfrm>
        </p:spPr>
      </p:pic>
      <p:sp>
        <p:nvSpPr>
          <p:cNvPr id="6" name="Footer Placeholder 3">
            <a:extLst>
              <a:ext uri="{FF2B5EF4-FFF2-40B4-BE49-F238E27FC236}">
                <a16:creationId xmlns:a16="http://schemas.microsoft.com/office/drawing/2014/main" id="{BFE72650-BD59-4F93-814A-DC5BAD65A5FE}"/>
              </a:ext>
            </a:extLst>
          </p:cNvPr>
          <p:cNvSpPr>
            <a:spLocks noGrp="1"/>
          </p:cNvSpPr>
          <p:nvPr>
            <p:ph type="ftr" sz="quarter" idx="10"/>
          </p:nvPr>
        </p:nvSpPr>
        <p:spPr>
          <a:xfrm>
            <a:off x="156308" y="6400800"/>
            <a:ext cx="5283200" cy="457200"/>
          </a:xfrm>
        </p:spPr>
        <p:txBody>
          <a:bodyPr/>
          <a:lstStyle/>
          <a:p>
            <a:pPr>
              <a:defRPr/>
            </a:pPr>
            <a:r>
              <a:rPr lang="en-US" dirty="0"/>
              <a:t>© SigmaWay LLC, 2018</a:t>
            </a:r>
          </a:p>
        </p:txBody>
      </p:sp>
    </p:spTree>
    <p:extLst>
      <p:ext uri="{BB962C8B-B14F-4D97-AF65-F5344CB8AC3E}">
        <p14:creationId xmlns:p14="http://schemas.microsoft.com/office/powerpoint/2010/main" val="20301368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1925638" y="952501"/>
            <a:ext cx="8420100" cy="1362075"/>
          </a:xfrm>
        </p:spPr>
        <p:txBody>
          <a:bodyPr/>
          <a:lstStyle/>
          <a:p>
            <a:pPr eaLnBrk="1" hangingPunct="1"/>
            <a:r>
              <a:rPr lang="en-US" altLang="en-US"/>
              <a:t>Thank You !</a:t>
            </a:r>
          </a:p>
        </p:txBody>
      </p:sp>
      <p:sp>
        <p:nvSpPr>
          <p:cNvPr id="3" name="Text Placeholder 2"/>
          <p:cNvSpPr>
            <a:spLocks noGrp="1"/>
          </p:cNvSpPr>
          <p:nvPr>
            <p:ph type="body" idx="1"/>
          </p:nvPr>
        </p:nvSpPr>
        <p:spPr>
          <a:xfrm>
            <a:off x="1925638" y="3031414"/>
            <a:ext cx="8420100" cy="3232752"/>
          </a:xfrm>
        </p:spPr>
        <p:txBody>
          <a:bodyPr numCol="2">
            <a:normAutofit/>
          </a:bodyPr>
          <a:lstStyle/>
          <a:p>
            <a:pPr eaLnBrk="1" hangingPunct="1">
              <a:defRPr/>
            </a:pPr>
            <a:r>
              <a:rPr lang="en-US" sz="1800" dirty="0">
                <a:solidFill>
                  <a:srgbClr val="002060"/>
                </a:solidFill>
              </a:rPr>
              <a:t>Nitin Sinha </a:t>
            </a:r>
          </a:p>
          <a:p>
            <a:pPr eaLnBrk="1" hangingPunct="1">
              <a:defRPr/>
            </a:pPr>
            <a:r>
              <a:rPr lang="en-US" sz="1800" dirty="0">
                <a:solidFill>
                  <a:schemeClr val="tx2"/>
                </a:solidFill>
              </a:rPr>
              <a:t>nitin.sinha@goSigmaWay.com</a:t>
            </a:r>
          </a:p>
          <a:p>
            <a:pPr eaLnBrk="1" hangingPunct="1">
              <a:defRPr/>
            </a:pPr>
            <a:r>
              <a:rPr lang="en-US" sz="1800" dirty="0">
                <a:solidFill>
                  <a:srgbClr val="002060"/>
                </a:solidFill>
              </a:rPr>
              <a:t>+1 727-394-4375</a:t>
            </a:r>
          </a:p>
          <a:p>
            <a:pPr eaLnBrk="1" hangingPunct="1">
              <a:defRPr/>
            </a:pPr>
            <a:r>
              <a:rPr lang="en-US" sz="1800" dirty="0">
                <a:solidFill>
                  <a:srgbClr val="002060"/>
                </a:solidFill>
              </a:rPr>
              <a:t>+91 7838188809</a:t>
            </a:r>
          </a:p>
          <a:p>
            <a:pPr eaLnBrk="1" hangingPunct="1">
              <a:defRPr/>
            </a:pPr>
            <a:endParaRPr lang="en-US" sz="1800" dirty="0">
              <a:solidFill>
                <a:srgbClr val="002060"/>
              </a:solidFill>
            </a:endParaRPr>
          </a:p>
          <a:p>
            <a:pPr eaLnBrk="1" hangingPunct="1">
              <a:defRPr/>
            </a:pPr>
            <a:r>
              <a:rPr lang="en-US" sz="1800" dirty="0">
                <a:solidFill>
                  <a:srgbClr val="002060"/>
                </a:solidFill>
              </a:rPr>
              <a:t>Debjani Mitra</a:t>
            </a:r>
          </a:p>
          <a:p>
            <a:pPr eaLnBrk="1" hangingPunct="1">
              <a:defRPr/>
            </a:pPr>
            <a:r>
              <a:rPr lang="en-US" sz="1800" dirty="0">
                <a:solidFill>
                  <a:schemeClr val="tx2"/>
                </a:solidFill>
              </a:rPr>
              <a:t>debjani.mitra@goSigmaWay.com</a:t>
            </a:r>
            <a:r>
              <a:rPr lang="en-US" sz="1800" dirty="0">
                <a:solidFill>
                  <a:srgbClr val="002060"/>
                </a:solidFill>
              </a:rPr>
              <a:t> </a:t>
            </a:r>
          </a:p>
          <a:p>
            <a:pPr eaLnBrk="1" hangingPunct="1">
              <a:defRPr/>
            </a:pPr>
            <a:r>
              <a:rPr lang="en-US" sz="1800" dirty="0">
                <a:solidFill>
                  <a:srgbClr val="002060"/>
                </a:solidFill>
              </a:rPr>
              <a:t>+1 952-583-3449</a:t>
            </a:r>
          </a:p>
          <a:p>
            <a:pPr eaLnBrk="1" hangingPunct="1">
              <a:defRPr/>
            </a:pPr>
            <a:r>
              <a:rPr lang="en-US" sz="1800" dirty="0">
                <a:solidFill>
                  <a:srgbClr val="002060"/>
                </a:solidFill>
              </a:rPr>
              <a:t>+91 9339555636</a:t>
            </a:r>
          </a:p>
          <a:p>
            <a:pPr eaLnBrk="1" hangingPunct="1">
              <a:defRPr/>
            </a:pPr>
            <a:r>
              <a:rPr lang="en-US" sz="1800" dirty="0">
                <a:solidFill>
                  <a:srgbClr val="002060"/>
                </a:solidFill>
              </a:rPr>
              <a:t>Rohit Kumar</a:t>
            </a:r>
          </a:p>
          <a:p>
            <a:pPr eaLnBrk="1" hangingPunct="1">
              <a:defRPr/>
            </a:pPr>
            <a:r>
              <a:rPr lang="en-US" sz="1800" dirty="0">
                <a:solidFill>
                  <a:srgbClr val="002060"/>
                </a:solidFill>
              </a:rPr>
              <a:t>rohit.kumar@sigmaway.us</a:t>
            </a:r>
          </a:p>
          <a:p>
            <a:pPr eaLnBrk="1" hangingPunct="1">
              <a:defRPr/>
            </a:pPr>
            <a:r>
              <a:rPr lang="en-US" sz="1800" dirty="0">
                <a:solidFill>
                  <a:srgbClr val="002060"/>
                </a:solidFill>
              </a:rPr>
              <a:t>+91 7982577830</a:t>
            </a:r>
          </a:p>
          <a:p>
            <a:pPr eaLnBrk="1" hangingPunct="1">
              <a:defRPr/>
            </a:pPr>
            <a:r>
              <a:rPr lang="en-US" sz="1800" dirty="0">
                <a:solidFill>
                  <a:srgbClr val="002060"/>
                </a:solidFill>
              </a:rPr>
              <a:t>+91 7838021754</a:t>
            </a:r>
          </a:p>
        </p:txBody>
      </p:sp>
      <p:sp>
        <p:nvSpPr>
          <p:cNvPr id="30725" name="Footer Placeholder 1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a:solidFill>
                  <a:schemeClr val="tx1"/>
                </a:solidFill>
                <a:latin typeface="Perpetua" panose="02020502060401020303" pitchFamily="18" charset="0"/>
              </a:defRPr>
            </a:lvl1pPr>
            <a:lvl2pPr marL="742950" indent="-285750">
              <a:defRPr>
                <a:solidFill>
                  <a:schemeClr val="tx1"/>
                </a:solidFill>
                <a:latin typeface="Perpetua" panose="02020502060401020303" pitchFamily="18" charset="0"/>
              </a:defRPr>
            </a:lvl2pPr>
            <a:lvl3pPr marL="1143000" indent="-228600">
              <a:defRPr>
                <a:solidFill>
                  <a:schemeClr val="tx1"/>
                </a:solidFill>
                <a:latin typeface="Perpetua" panose="02020502060401020303" pitchFamily="18" charset="0"/>
              </a:defRPr>
            </a:lvl3pPr>
            <a:lvl4pPr marL="1600200" indent="-228600">
              <a:defRPr>
                <a:solidFill>
                  <a:schemeClr val="tx1"/>
                </a:solidFill>
                <a:latin typeface="Perpetua" panose="02020502060401020303" pitchFamily="18" charset="0"/>
              </a:defRPr>
            </a:lvl4pPr>
            <a:lvl5pPr marL="2057400" indent="-228600">
              <a:defRPr>
                <a:solidFill>
                  <a:schemeClr val="tx1"/>
                </a:solidFill>
                <a:latin typeface="Perpetua" panose="02020502060401020303" pitchFamily="18" charset="0"/>
              </a:defRPr>
            </a:lvl5pPr>
            <a:lvl6pPr marL="2514600" indent="-228600" eaLnBrk="0" fontAlgn="base" hangingPunct="0">
              <a:spcBef>
                <a:spcPct val="0"/>
              </a:spcBef>
              <a:spcAft>
                <a:spcPct val="0"/>
              </a:spcAft>
              <a:defRPr>
                <a:solidFill>
                  <a:schemeClr val="tx1"/>
                </a:solidFill>
                <a:latin typeface="Perpetua" panose="02020502060401020303" pitchFamily="18" charset="0"/>
              </a:defRPr>
            </a:lvl6pPr>
            <a:lvl7pPr marL="2971800" indent="-228600" eaLnBrk="0" fontAlgn="base" hangingPunct="0">
              <a:spcBef>
                <a:spcPct val="0"/>
              </a:spcBef>
              <a:spcAft>
                <a:spcPct val="0"/>
              </a:spcAft>
              <a:defRPr>
                <a:solidFill>
                  <a:schemeClr val="tx1"/>
                </a:solidFill>
                <a:latin typeface="Perpetua" panose="02020502060401020303" pitchFamily="18" charset="0"/>
              </a:defRPr>
            </a:lvl7pPr>
            <a:lvl8pPr marL="3429000" indent="-228600" eaLnBrk="0" fontAlgn="base" hangingPunct="0">
              <a:spcBef>
                <a:spcPct val="0"/>
              </a:spcBef>
              <a:spcAft>
                <a:spcPct val="0"/>
              </a:spcAft>
              <a:defRPr>
                <a:solidFill>
                  <a:schemeClr val="tx1"/>
                </a:solidFill>
                <a:latin typeface="Perpetua" panose="02020502060401020303" pitchFamily="18" charset="0"/>
              </a:defRPr>
            </a:lvl8pPr>
            <a:lvl9pPr marL="3886200" indent="-228600" eaLnBrk="0" fontAlgn="base" hangingPunct="0">
              <a:spcBef>
                <a:spcPct val="0"/>
              </a:spcBef>
              <a:spcAft>
                <a:spcPct val="0"/>
              </a:spcAft>
              <a:defRPr>
                <a:solidFill>
                  <a:schemeClr val="tx1"/>
                </a:solidFill>
                <a:latin typeface="Perpetua" panose="02020502060401020303" pitchFamily="18" charset="0"/>
              </a:defRPr>
            </a:lvl9pPr>
          </a:lstStyle>
          <a:p>
            <a:pPr fontAlgn="base">
              <a:spcBef>
                <a:spcPct val="0"/>
              </a:spcBef>
              <a:spcAft>
                <a:spcPct val="0"/>
              </a:spcAft>
            </a:pPr>
            <a:r>
              <a:rPr lang="en-US" altLang="en-US" dirty="0">
                <a:latin typeface="Calibri" panose="020F0502020204030204" pitchFamily="34" charset="0"/>
              </a:rPr>
              <a:t>© SigmaWay LLC, 2018</a:t>
            </a:r>
          </a:p>
        </p:txBody>
      </p:sp>
      <p:sp>
        <p:nvSpPr>
          <p:cNvPr id="6" name="Text Placeholder 2"/>
          <p:cNvSpPr txBox="1">
            <a:spLocks/>
          </p:cNvSpPr>
          <p:nvPr/>
        </p:nvSpPr>
        <p:spPr bwMode="auto">
          <a:xfrm>
            <a:off x="1839309" y="2540721"/>
            <a:ext cx="4969697" cy="410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lvl1pPr marL="0" indent="0" algn="l" rtl="0" eaLnBrk="1" fontAlgn="base" hangingPunct="1">
              <a:spcBef>
                <a:spcPts val="575"/>
              </a:spcBef>
              <a:spcAft>
                <a:spcPct val="0"/>
              </a:spcAft>
              <a:buClr>
                <a:schemeClr val="accent1"/>
              </a:buClr>
              <a:buSzPct val="85000"/>
              <a:buFont typeface="Wingdings 2" panose="05020102010507070707" pitchFamily="18" charset="2"/>
              <a:buNone/>
              <a:defRPr sz="2400" kern="1200">
                <a:solidFill>
                  <a:schemeClr val="tx1">
                    <a:tint val="75000"/>
                  </a:schemeClr>
                </a:solidFill>
                <a:latin typeface="+mn-lt"/>
                <a:ea typeface="+mn-ea"/>
                <a:cs typeface="+mn-cs"/>
              </a:defRPr>
            </a:lvl1pPr>
            <a:lvl2pPr marL="547688" indent="-228600" algn="l" rtl="0" eaLnBrk="1" fontAlgn="base" hangingPunct="1">
              <a:spcBef>
                <a:spcPts val="375"/>
              </a:spcBef>
              <a:spcAft>
                <a:spcPct val="0"/>
              </a:spcAft>
              <a:buClr>
                <a:schemeClr val="accent2"/>
              </a:buClr>
              <a:buSzPct val="85000"/>
              <a:buFont typeface="Wingdings 2" panose="05020102010507070707" pitchFamily="18" charset="2"/>
              <a:buNone/>
              <a:defRPr sz="1800" kern="1200">
                <a:solidFill>
                  <a:schemeClr val="tx1">
                    <a:tint val="75000"/>
                  </a:schemeClr>
                </a:solidFill>
                <a:latin typeface="+mn-lt"/>
                <a:ea typeface="+mn-ea"/>
                <a:cs typeface="+mn-cs"/>
              </a:defRPr>
            </a:lvl2pPr>
            <a:lvl3pPr marL="822325" indent="-228600" algn="l" rtl="0" eaLnBrk="1" fontAlgn="base" hangingPunct="1">
              <a:spcBef>
                <a:spcPts val="375"/>
              </a:spcBef>
              <a:spcAft>
                <a:spcPct val="0"/>
              </a:spcAft>
              <a:buClr>
                <a:srgbClr val="AABBDF"/>
              </a:buClr>
              <a:buSzPct val="85000"/>
              <a:buFont typeface="Wingdings 2" panose="05020102010507070707" pitchFamily="18" charset="2"/>
              <a:buNone/>
              <a:defRPr sz="1600" kern="1200">
                <a:solidFill>
                  <a:schemeClr val="tx1">
                    <a:tint val="75000"/>
                  </a:schemeClr>
                </a:solidFill>
                <a:latin typeface="+mn-lt"/>
                <a:ea typeface="+mn-ea"/>
                <a:cs typeface="+mn-cs"/>
              </a:defRPr>
            </a:lvl3pPr>
            <a:lvl4pPr marL="1096963" indent="-228600" algn="l" rtl="0" eaLnBrk="1" fontAlgn="base" hangingPunct="1">
              <a:spcBef>
                <a:spcPts val="375"/>
              </a:spcBef>
              <a:spcAft>
                <a:spcPct val="0"/>
              </a:spcAft>
              <a:buClr>
                <a:srgbClr val="0BD0D9"/>
              </a:buClr>
              <a:buSzPct val="80000"/>
              <a:buFont typeface="Wingdings 2" panose="05020102010507070707" pitchFamily="18" charset="2"/>
              <a:buNone/>
              <a:defRPr sz="1400" kern="1200">
                <a:solidFill>
                  <a:schemeClr val="tx1">
                    <a:tint val="75000"/>
                  </a:schemeClr>
                </a:solidFill>
                <a:latin typeface="+mn-lt"/>
                <a:ea typeface="+mn-ea"/>
                <a:cs typeface="+mn-cs"/>
              </a:defRPr>
            </a:lvl4pPr>
            <a:lvl5pPr marL="1371600" indent="-228600" algn="l" rtl="0" eaLnBrk="1" fontAlgn="base" hangingPunct="1">
              <a:spcBef>
                <a:spcPts val="375"/>
              </a:spcBef>
              <a:spcAft>
                <a:spcPct val="0"/>
              </a:spcAft>
              <a:buClr>
                <a:srgbClr val="0BD0D9"/>
              </a:buClr>
              <a:buNone/>
              <a:defRPr sz="1400" kern="1200">
                <a:solidFill>
                  <a:schemeClr val="tx1">
                    <a:tint val="75000"/>
                  </a:schemeClr>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a:defRPr/>
            </a:pPr>
            <a:r>
              <a:rPr lang="en-US" dirty="0">
                <a:solidFill>
                  <a:srgbClr val="002060"/>
                </a:solidFill>
              </a:rPr>
              <a:t>Contact US</a:t>
            </a:r>
          </a:p>
        </p:txBody>
      </p:sp>
    </p:spTree>
    <p:extLst>
      <p:ext uri="{BB962C8B-B14F-4D97-AF65-F5344CB8AC3E}">
        <p14:creationId xmlns:p14="http://schemas.microsoft.com/office/powerpoint/2010/main" val="3267654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flipH="1">
            <a:off x="74935" y="77252"/>
            <a:ext cx="6022539" cy="6680900"/>
            <a:chOff x="6001407" y="77252"/>
            <a:chExt cx="6085492" cy="6704548"/>
          </a:xfrm>
          <a:solidFill>
            <a:schemeClr val="accent2"/>
          </a:solidFill>
        </p:grpSpPr>
        <p:sp>
          <p:nvSpPr>
            <p:cNvPr id="3" name="Rectangle: Rounded Corners 2"/>
            <p:cNvSpPr/>
            <p:nvPr/>
          </p:nvSpPr>
          <p:spPr>
            <a:xfrm>
              <a:off x="6011918" y="84083"/>
              <a:ext cx="6074981" cy="1965434"/>
            </a:xfrm>
            <a:prstGeom prst="round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p:cNvSpPr/>
            <p:nvPr/>
          </p:nvSpPr>
          <p:spPr>
            <a:xfrm>
              <a:off x="6022428" y="1713187"/>
              <a:ext cx="6064469" cy="3552496"/>
            </a:xfrm>
            <a:prstGeom prst="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9" name="Rectangle: Rounded Corners 8"/>
            <p:cNvSpPr/>
            <p:nvPr/>
          </p:nvSpPr>
          <p:spPr>
            <a:xfrm>
              <a:off x="6001407" y="4816366"/>
              <a:ext cx="6085490" cy="1965434"/>
            </a:xfrm>
            <a:prstGeom prst="round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0" name="Rectangle 9"/>
            <p:cNvSpPr/>
            <p:nvPr/>
          </p:nvSpPr>
          <p:spPr>
            <a:xfrm>
              <a:off x="6001407" y="77252"/>
              <a:ext cx="3289739" cy="3552496"/>
            </a:xfrm>
            <a:prstGeom prst="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1" name="Rectangle 10"/>
            <p:cNvSpPr/>
            <p:nvPr/>
          </p:nvSpPr>
          <p:spPr>
            <a:xfrm>
              <a:off x="6001407" y="3229304"/>
              <a:ext cx="3280340" cy="3552496"/>
            </a:xfrm>
            <a:prstGeom prst="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grpSp>
      <p:sp>
        <p:nvSpPr>
          <p:cNvPr id="2" name="Title 1"/>
          <p:cNvSpPr>
            <a:spLocks noGrp="1"/>
          </p:cNvSpPr>
          <p:nvPr>
            <p:ph type="title"/>
          </p:nvPr>
        </p:nvSpPr>
        <p:spPr>
          <a:xfrm>
            <a:off x="1509504" y="3007100"/>
            <a:ext cx="2683127" cy="563562"/>
          </a:xfrm>
        </p:spPr>
        <p:txBody>
          <a:bodyPr/>
          <a:lstStyle/>
          <a:p>
            <a:pPr algn="ctr"/>
            <a:r>
              <a:rPr lang="en-IN" b="1" dirty="0">
                <a:solidFill>
                  <a:schemeClr val="bg1"/>
                </a:solidFill>
              </a:rPr>
              <a:t>Contents</a:t>
            </a:r>
          </a:p>
        </p:txBody>
      </p:sp>
      <p:sp>
        <p:nvSpPr>
          <p:cNvPr id="4" name="Footer Placeholder 3"/>
          <p:cNvSpPr>
            <a:spLocks noGrp="1"/>
          </p:cNvSpPr>
          <p:nvPr>
            <p:ph type="ftr" sz="quarter" idx="10"/>
          </p:nvPr>
        </p:nvSpPr>
        <p:spPr>
          <a:xfrm>
            <a:off x="156308" y="6400800"/>
            <a:ext cx="5283200" cy="457200"/>
          </a:xfrm>
        </p:spPr>
        <p:txBody>
          <a:bodyPr/>
          <a:lstStyle/>
          <a:p>
            <a:pPr>
              <a:defRPr/>
            </a:pPr>
            <a:r>
              <a:rPr lang="en-US" dirty="0">
                <a:solidFill>
                  <a:schemeClr val="bg1"/>
                </a:solidFill>
              </a:rPr>
              <a:t>© SigmaWay LLC, 2018</a:t>
            </a:r>
          </a:p>
        </p:txBody>
      </p:sp>
      <p:graphicFrame>
        <p:nvGraphicFramePr>
          <p:cNvPr id="15" name="Content Placeholder 3"/>
          <p:cNvGraphicFramePr>
            <a:graphicFrameLocks noGrp="1"/>
          </p:cNvGraphicFramePr>
          <p:nvPr>
            <p:ph sz="quarter" idx="1"/>
            <p:extLst>
              <p:ext uri="{D42A27DB-BD31-4B8C-83A1-F6EECF244321}">
                <p14:modId xmlns:p14="http://schemas.microsoft.com/office/powerpoint/2010/main" val="1251891071"/>
              </p:ext>
            </p:extLst>
          </p:nvPr>
        </p:nvGraphicFramePr>
        <p:xfrm>
          <a:off x="6548691" y="2700026"/>
          <a:ext cx="5212385" cy="1036320"/>
        </p:xfrm>
        <a:graphic>
          <a:graphicData uri="http://schemas.openxmlformats.org/drawingml/2006/table">
            <a:tbl>
              <a:tblPr firstRow="1" bandRow="1">
                <a:tableStyleId>{7E9639D4-E3E2-4D34-9284-5A2195B3D0D7}</a:tableStyleId>
              </a:tblPr>
              <a:tblGrid>
                <a:gridCol w="4401570">
                  <a:extLst>
                    <a:ext uri="{9D8B030D-6E8A-4147-A177-3AD203B41FA5}">
                      <a16:colId xmlns:a16="http://schemas.microsoft.com/office/drawing/2014/main" val="20000"/>
                    </a:ext>
                  </a:extLst>
                </a:gridCol>
                <a:gridCol w="810815">
                  <a:extLst>
                    <a:ext uri="{9D8B030D-6E8A-4147-A177-3AD203B41FA5}">
                      <a16:colId xmlns:a16="http://schemas.microsoft.com/office/drawing/2014/main" val="20001"/>
                    </a:ext>
                  </a:extLst>
                </a:gridCol>
              </a:tblGrid>
              <a:tr h="283029">
                <a:tc>
                  <a:txBody>
                    <a:bodyPr/>
                    <a:lstStyle/>
                    <a:p>
                      <a:r>
                        <a:rPr lang="en-US" sz="1400" dirty="0">
                          <a:latin typeface="Calibri" pitchFamily="34" charset="0"/>
                        </a:rPr>
                        <a:t>Title</a:t>
                      </a:r>
                    </a:p>
                  </a:txBody>
                  <a:tcPr>
                    <a:solidFill>
                      <a:schemeClr val="accent1">
                        <a:lumMod val="75000"/>
                      </a:schemeClr>
                    </a:solidFill>
                  </a:tcPr>
                </a:tc>
                <a:tc>
                  <a:txBody>
                    <a:bodyPr/>
                    <a:lstStyle/>
                    <a:p>
                      <a:pPr algn="ctr"/>
                      <a:r>
                        <a:rPr lang="en-US" sz="1400" dirty="0">
                          <a:latin typeface="Calibri" pitchFamily="34" charset="0"/>
                        </a:rPr>
                        <a:t>Page</a:t>
                      </a:r>
                    </a:p>
                  </a:txBody>
                  <a:tcPr>
                    <a:solidFill>
                      <a:schemeClr val="accent1">
                        <a:lumMod val="75000"/>
                      </a:schemeClr>
                    </a:solidFill>
                  </a:tcPr>
                </a:tc>
                <a:extLst>
                  <a:ext uri="{0D108BD9-81ED-4DB2-BD59-A6C34878D82A}">
                    <a16:rowId xmlns:a16="http://schemas.microsoft.com/office/drawing/2014/main" val="10000"/>
                  </a:ext>
                </a:extLst>
              </a:tr>
              <a:tr h="283029">
                <a:tc>
                  <a:txBody>
                    <a:bodyPr/>
                    <a:lstStyle/>
                    <a:p>
                      <a:r>
                        <a:rPr lang="en-US" sz="1800" dirty="0">
                          <a:latin typeface="Calibri" pitchFamily="34" charset="0"/>
                        </a:rPr>
                        <a:t>Edge Avoiding Robot</a:t>
                      </a:r>
                    </a:p>
                  </a:txBody>
                  <a:tcPr/>
                </a:tc>
                <a:tc>
                  <a:txBody>
                    <a:bodyPr/>
                    <a:lstStyle/>
                    <a:p>
                      <a:pPr algn="ctr"/>
                      <a:endParaRPr lang="en-US" sz="1400" dirty="0">
                        <a:latin typeface="Calibri" pitchFamily="34" charset="0"/>
                      </a:endParaRPr>
                    </a:p>
                  </a:txBody>
                  <a:tcPr/>
                </a:tc>
                <a:extLst>
                  <a:ext uri="{0D108BD9-81ED-4DB2-BD59-A6C34878D82A}">
                    <a16:rowId xmlns:a16="http://schemas.microsoft.com/office/drawing/2014/main" val="10001"/>
                  </a:ext>
                </a:extLst>
              </a:tr>
              <a:tr h="28302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itchFamily="34" charset="0"/>
                        </a:rPr>
                        <a:t>Obstacle Avoiding Robot</a:t>
                      </a:r>
                    </a:p>
                  </a:txBody>
                  <a:tcPr/>
                </a:tc>
                <a:tc>
                  <a:txBody>
                    <a:bodyPr/>
                    <a:lstStyle/>
                    <a:p>
                      <a:pPr algn="ctr"/>
                      <a:endParaRPr lang="en-US" sz="1400" dirty="0">
                        <a:latin typeface="Calibri" pitchFamily="34" charset="0"/>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33997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BF9E0-A887-4D8D-BB9E-85A622351F81}"/>
              </a:ext>
            </a:extLst>
          </p:cNvPr>
          <p:cNvSpPr>
            <a:spLocks noGrp="1"/>
          </p:cNvSpPr>
          <p:nvPr>
            <p:ph type="title"/>
          </p:nvPr>
        </p:nvSpPr>
        <p:spPr>
          <a:xfrm>
            <a:off x="513594" y="838200"/>
            <a:ext cx="10363200" cy="563562"/>
          </a:xfrm>
        </p:spPr>
        <p:txBody>
          <a:bodyPr/>
          <a:lstStyle/>
          <a:p>
            <a:br>
              <a:rPr lang="en-US" dirty="0"/>
            </a:br>
            <a:br>
              <a:rPr lang="en-US" dirty="0"/>
            </a:br>
            <a:br>
              <a:rPr lang="en-US" dirty="0"/>
            </a:br>
            <a:r>
              <a:rPr lang="en-US" dirty="0"/>
              <a:t>Edge Avoiding Robot</a:t>
            </a:r>
          </a:p>
        </p:txBody>
      </p:sp>
      <p:sp>
        <p:nvSpPr>
          <p:cNvPr id="3" name="Content Placeholder 2">
            <a:extLst>
              <a:ext uri="{FF2B5EF4-FFF2-40B4-BE49-F238E27FC236}">
                <a16:creationId xmlns:a16="http://schemas.microsoft.com/office/drawing/2014/main" id="{37D70EE5-02B8-4DF4-A57B-8632F027E9BF}"/>
              </a:ext>
            </a:extLst>
          </p:cNvPr>
          <p:cNvSpPr>
            <a:spLocks noGrp="1"/>
          </p:cNvSpPr>
          <p:nvPr>
            <p:ph sz="quarter" idx="1"/>
          </p:nvPr>
        </p:nvSpPr>
        <p:spPr/>
        <p:txBody>
          <a:bodyPr/>
          <a:lstStyle/>
          <a:p>
            <a:endParaRPr lang="en-US" dirty="0"/>
          </a:p>
          <a:p>
            <a:endParaRPr lang="en-US" dirty="0"/>
          </a:p>
          <a:p>
            <a:pPr algn="just"/>
            <a:r>
              <a:rPr lang="en-US" dirty="0"/>
              <a:t>The purpose of this robot is to keep moving on a platform without falling from it.</a:t>
            </a:r>
            <a:r>
              <a:rPr lang="en-US" i="1" dirty="0"/>
              <a:t> </a:t>
            </a:r>
            <a:r>
              <a:rPr lang="en-US" dirty="0"/>
              <a:t>For this it detects the edge of the platform and avoid edge by turning to opposite side for example if it detects an edge to its right, it turns to left and vice versa.</a:t>
            </a:r>
          </a:p>
        </p:txBody>
      </p:sp>
      <p:sp>
        <p:nvSpPr>
          <p:cNvPr id="5" name="Footer Placeholder 3">
            <a:extLst>
              <a:ext uri="{FF2B5EF4-FFF2-40B4-BE49-F238E27FC236}">
                <a16:creationId xmlns:a16="http://schemas.microsoft.com/office/drawing/2014/main" id="{E06820E6-CE0D-4A75-B99E-78111E5A6D25}"/>
              </a:ext>
            </a:extLst>
          </p:cNvPr>
          <p:cNvSpPr>
            <a:spLocks noGrp="1"/>
          </p:cNvSpPr>
          <p:nvPr>
            <p:ph type="ftr" sz="quarter" idx="10"/>
          </p:nvPr>
        </p:nvSpPr>
        <p:spPr>
          <a:xfrm>
            <a:off x="156308" y="6400800"/>
            <a:ext cx="5283200" cy="457200"/>
          </a:xfrm>
        </p:spPr>
        <p:txBody>
          <a:bodyPr/>
          <a:lstStyle/>
          <a:p>
            <a:pPr>
              <a:defRPr/>
            </a:pPr>
            <a:r>
              <a:rPr lang="en-US" dirty="0"/>
              <a:t>© SigmaWay LLC, 2018</a:t>
            </a:r>
          </a:p>
        </p:txBody>
      </p:sp>
    </p:spTree>
    <p:extLst>
      <p:ext uri="{BB962C8B-B14F-4D97-AF65-F5344CB8AC3E}">
        <p14:creationId xmlns:p14="http://schemas.microsoft.com/office/powerpoint/2010/main" val="3024837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12F13-E524-4A2E-9A11-7A150C666152}"/>
              </a:ext>
            </a:extLst>
          </p:cNvPr>
          <p:cNvSpPr>
            <a:spLocks noGrp="1"/>
          </p:cNvSpPr>
          <p:nvPr>
            <p:ph type="title"/>
          </p:nvPr>
        </p:nvSpPr>
        <p:spPr/>
        <p:txBody>
          <a:bodyPr/>
          <a:lstStyle/>
          <a:p>
            <a:r>
              <a:rPr lang="en-US" b="1" dirty="0"/>
              <a:t>Hardware requirements</a:t>
            </a:r>
            <a:endParaRPr lang="en-US" dirty="0"/>
          </a:p>
        </p:txBody>
      </p:sp>
      <p:sp>
        <p:nvSpPr>
          <p:cNvPr id="3" name="Content Placeholder 2">
            <a:extLst>
              <a:ext uri="{FF2B5EF4-FFF2-40B4-BE49-F238E27FC236}">
                <a16:creationId xmlns:a16="http://schemas.microsoft.com/office/drawing/2014/main" id="{7D52C75C-DC8A-48BE-AE4A-ABD3F274BD1F}"/>
              </a:ext>
            </a:extLst>
          </p:cNvPr>
          <p:cNvSpPr>
            <a:spLocks noGrp="1"/>
          </p:cNvSpPr>
          <p:nvPr>
            <p:ph sz="quarter" idx="1"/>
          </p:nvPr>
        </p:nvSpPr>
        <p:spPr/>
        <p:txBody>
          <a:bodyPr/>
          <a:lstStyle/>
          <a:p>
            <a:endParaRPr lang="en-US" dirty="0"/>
          </a:p>
          <a:p>
            <a:r>
              <a:rPr lang="en-US" dirty="0"/>
              <a:t>Arduino Uno </a:t>
            </a:r>
          </a:p>
          <a:p>
            <a:r>
              <a:rPr lang="en-US" dirty="0"/>
              <a:t>IR Sensors</a:t>
            </a:r>
          </a:p>
          <a:p>
            <a:r>
              <a:rPr lang="en-US" dirty="0"/>
              <a:t>DC Motor Driver L293D</a:t>
            </a:r>
          </a:p>
          <a:p>
            <a:r>
              <a:rPr lang="en-US" dirty="0"/>
              <a:t>DC Motor</a:t>
            </a:r>
          </a:p>
          <a:p>
            <a:r>
              <a:rPr lang="en-US" dirty="0"/>
              <a:t>Power Supply</a:t>
            </a:r>
          </a:p>
          <a:p>
            <a:endParaRPr lang="en-US" dirty="0"/>
          </a:p>
        </p:txBody>
      </p:sp>
      <p:sp>
        <p:nvSpPr>
          <p:cNvPr id="4" name="Footer Placeholder 3">
            <a:extLst>
              <a:ext uri="{FF2B5EF4-FFF2-40B4-BE49-F238E27FC236}">
                <a16:creationId xmlns:a16="http://schemas.microsoft.com/office/drawing/2014/main" id="{F7589AB3-F911-462B-8672-534E4A192AF1}"/>
              </a:ext>
            </a:extLst>
          </p:cNvPr>
          <p:cNvSpPr>
            <a:spLocks noGrp="1"/>
          </p:cNvSpPr>
          <p:nvPr>
            <p:ph type="ftr" sz="quarter" idx="10"/>
          </p:nvPr>
        </p:nvSpPr>
        <p:spPr>
          <a:xfrm>
            <a:off x="156308" y="6400800"/>
            <a:ext cx="5283200" cy="457200"/>
          </a:xfrm>
        </p:spPr>
        <p:txBody>
          <a:bodyPr/>
          <a:lstStyle/>
          <a:p>
            <a:pPr>
              <a:defRPr/>
            </a:pPr>
            <a:r>
              <a:rPr lang="en-US" dirty="0"/>
              <a:t>© SigmaWay LLC, 2018</a:t>
            </a:r>
          </a:p>
        </p:txBody>
      </p:sp>
    </p:spTree>
    <p:extLst>
      <p:ext uri="{BB962C8B-B14F-4D97-AF65-F5344CB8AC3E}">
        <p14:creationId xmlns:p14="http://schemas.microsoft.com/office/powerpoint/2010/main" val="1463799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89F25-1204-4403-BBEA-08F2564A0DA8}"/>
              </a:ext>
            </a:extLst>
          </p:cNvPr>
          <p:cNvSpPr>
            <a:spLocks noGrp="1"/>
          </p:cNvSpPr>
          <p:nvPr>
            <p:ph type="title"/>
          </p:nvPr>
        </p:nvSpPr>
        <p:spPr>
          <a:xfrm>
            <a:off x="522528" y="274638"/>
            <a:ext cx="10363200" cy="563562"/>
          </a:xfrm>
        </p:spPr>
        <p:txBody>
          <a:bodyPr/>
          <a:lstStyle/>
          <a:p>
            <a:r>
              <a:rPr lang="en-US" dirty="0"/>
              <a:t>Description</a:t>
            </a:r>
          </a:p>
        </p:txBody>
      </p:sp>
      <p:sp>
        <p:nvSpPr>
          <p:cNvPr id="3" name="Content Placeholder 2">
            <a:extLst>
              <a:ext uri="{FF2B5EF4-FFF2-40B4-BE49-F238E27FC236}">
                <a16:creationId xmlns:a16="http://schemas.microsoft.com/office/drawing/2014/main" id="{806B8541-1344-4394-99A0-32B5B31D3E7B}"/>
              </a:ext>
            </a:extLst>
          </p:cNvPr>
          <p:cNvSpPr>
            <a:spLocks noGrp="1"/>
          </p:cNvSpPr>
          <p:nvPr>
            <p:ph sz="quarter" idx="1"/>
          </p:nvPr>
        </p:nvSpPr>
        <p:spPr>
          <a:xfrm>
            <a:off x="513594" y="1447800"/>
            <a:ext cx="10550769" cy="4754217"/>
          </a:xfrm>
        </p:spPr>
        <p:txBody>
          <a:bodyPr/>
          <a:lstStyle/>
          <a:p>
            <a:pPr algn="just"/>
            <a:r>
              <a:rPr lang="en-US" sz="2400" dirty="0"/>
              <a:t>The sensors are mounted at front end of the robot at both left and right side.  The sensors are designed to detect the light reflecting from the platform on which it is moving and at the edge, sensors don’t get this light. The robot starts moving on platform and until it is on the platform it is receiving the reflected light and robot keeps moving. As soon as it reaches the edge (say left edge), the left sensor doesn’t  receives the light and the comparator sends logic 0 to the microcontroller for the left sensor. On getting this condition the microcontroller make the robot to turn right by turning only the left motor ON and making the right side motor OFF. Reverse will happen if the right sensor detects the edge. </a:t>
            </a:r>
          </a:p>
          <a:p>
            <a:pPr marL="0" indent="0" algn="just">
              <a:buNone/>
            </a:pPr>
            <a:endParaRPr lang="en-US" sz="2400" dirty="0"/>
          </a:p>
          <a:p>
            <a:pPr algn="just"/>
            <a:r>
              <a:rPr lang="en-US" sz="2400" dirty="0"/>
              <a:t>In this way the robot keeps moving on the platform and doesn’t fall by avoiding the edges.   </a:t>
            </a:r>
          </a:p>
        </p:txBody>
      </p:sp>
      <p:sp>
        <p:nvSpPr>
          <p:cNvPr id="7" name="Footer Placeholder 3">
            <a:extLst>
              <a:ext uri="{FF2B5EF4-FFF2-40B4-BE49-F238E27FC236}">
                <a16:creationId xmlns:a16="http://schemas.microsoft.com/office/drawing/2014/main" id="{DCC8282B-59E7-487A-94B3-1FAD6BE023F9}"/>
              </a:ext>
            </a:extLst>
          </p:cNvPr>
          <p:cNvSpPr>
            <a:spLocks noGrp="1"/>
          </p:cNvSpPr>
          <p:nvPr>
            <p:ph type="ftr" sz="quarter" idx="10"/>
          </p:nvPr>
        </p:nvSpPr>
        <p:spPr>
          <a:xfrm>
            <a:off x="156308" y="6400800"/>
            <a:ext cx="5283200" cy="457200"/>
          </a:xfrm>
        </p:spPr>
        <p:txBody>
          <a:bodyPr/>
          <a:lstStyle/>
          <a:p>
            <a:pPr>
              <a:defRPr/>
            </a:pPr>
            <a:r>
              <a:rPr lang="en-US" dirty="0"/>
              <a:t>© SigmaWay LLC, 2018</a:t>
            </a:r>
          </a:p>
        </p:txBody>
      </p:sp>
    </p:spTree>
    <p:extLst>
      <p:ext uri="{BB962C8B-B14F-4D97-AF65-F5344CB8AC3E}">
        <p14:creationId xmlns:p14="http://schemas.microsoft.com/office/powerpoint/2010/main" val="439834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a:xfrm>
            <a:off x="156308" y="6400800"/>
            <a:ext cx="5283200" cy="457200"/>
          </a:xfrm>
        </p:spPr>
        <p:txBody>
          <a:bodyPr/>
          <a:lstStyle/>
          <a:p>
            <a:pPr>
              <a:defRPr/>
            </a:pPr>
            <a:r>
              <a:rPr lang="en-US" dirty="0"/>
              <a:t>© SigmaWay LLC, 2018</a:t>
            </a:r>
          </a:p>
        </p:txBody>
      </p:sp>
      <p:sp>
        <p:nvSpPr>
          <p:cNvPr id="31" name="Title 1"/>
          <p:cNvSpPr>
            <a:spLocks noGrp="1"/>
          </p:cNvSpPr>
          <p:nvPr>
            <p:ph type="title"/>
          </p:nvPr>
        </p:nvSpPr>
        <p:spPr>
          <a:xfrm>
            <a:off x="4771960" y="579444"/>
            <a:ext cx="3023218" cy="563562"/>
          </a:xfrm>
        </p:spPr>
        <p:txBody>
          <a:bodyPr/>
          <a:lstStyle/>
          <a:p>
            <a:pPr algn="ctr"/>
            <a:r>
              <a:rPr lang="en-IN" b="1" dirty="0">
                <a:solidFill>
                  <a:schemeClr val="tx1"/>
                </a:solidFill>
              </a:rPr>
              <a:t>Edge Avoider</a:t>
            </a:r>
          </a:p>
        </p:txBody>
      </p:sp>
      <p:graphicFrame>
        <p:nvGraphicFramePr>
          <p:cNvPr id="32" name="Table 31"/>
          <p:cNvGraphicFramePr>
            <a:graphicFrameLocks noGrp="1"/>
          </p:cNvGraphicFramePr>
          <p:nvPr>
            <p:extLst>
              <p:ext uri="{D42A27DB-BD31-4B8C-83A1-F6EECF244321}">
                <p14:modId xmlns:p14="http://schemas.microsoft.com/office/powerpoint/2010/main" val="1694531463"/>
              </p:ext>
            </p:extLst>
          </p:nvPr>
        </p:nvGraphicFramePr>
        <p:xfrm>
          <a:off x="2287125" y="1284719"/>
          <a:ext cx="7992888" cy="4786361"/>
        </p:xfrm>
        <a:graphic>
          <a:graphicData uri="http://schemas.openxmlformats.org/drawingml/2006/table">
            <a:tbl>
              <a:tblPr firstRow="1" bandRow="1">
                <a:tableStyleId>{5C22544A-7EE6-4342-B048-85BDC9FD1C3A}</a:tableStyleId>
              </a:tblPr>
              <a:tblGrid>
                <a:gridCol w="2664296">
                  <a:extLst>
                    <a:ext uri="{9D8B030D-6E8A-4147-A177-3AD203B41FA5}">
                      <a16:colId xmlns:a16="http://schemas.microsoft.com/office/drawing/2014/main" val="20000"/>
                    </a:ext>
                  </a:extLst>
                </a:gridCol>
                <a:gridCol w="2664296">
                  <a:extLst>
                    <a:ext uri="{9D8B030D-6E8A-4147-A177-3AD203B41FA5}">
                      <a16:colId xmlns:a16="http://schemas.microsoft.com/office/drawing/2014/main" val="20001"/>
                    </a:ext>
                  </a:extLst>
                </a:gridCol>
                <a:gridCol w="2664296">
                  <a:extLst>
                    <a:ext uri="{9D8B030D-6E8A-4147-A177-3AD203B41FA5}">
                      <a16:colId xmlns:a16="http://schemas.microsoft.com/office/drawing/2014/main" val="20002"/>
                    </a:ext>
                  </a:extLst>
                </a:gridCol>
              </a:tblGrid>
              <a:tr h="521197">
                <a:tc>
                  <a:txBody>
                    <a:bodyPr/>
                    <a:lstStyle/>
                    <a:p>
                      <a:pPr algn="ctr"/>
                      <a:r>
                        <a:rPr lang="en-US" sz="2400" dirty="0"/>
                        <a:t>LEFT SENSOR</a:t>
                      </a:r>
                      <a:endParaRPr lang="en-IN" sz="2400" dirty="0"/>
                    </a:p>
                  </a:txBody>
                  <a:tcPr marL="91432" marR="91432" marT="45729" marB="45729"/>
                </a:tc>
                <a:tc>
                  <a:txBody>
                    <a:bodyPr/>
                    <a:lstStyle/>
                    <a:p>
                      <a:pPr algn="ctr"/>
                      <a:r>
                        <a:rPr lang="en-US" sz="2400" dirty="0"/>
                        <a:t>RIGHT SENSOR</a:t>
                      </a:r>
                      <a:endParaRPr lang="en-IN" sz="2400" dirty="0"/>
                    </a:p>
                  </a:txBody>
                  <a:tcPr marL="91432" marR="91432" marT="45729" marB="45729"/>
                </a:tc>
                <a:tc>
                  <a:txBody>
                    <a:bodyPr/>
                    <a:lstStyle/>
                    <a:p>
                      <a:pPr algn="ctr"/>
                      <a:r>
                        <a:rPr lang="en-US" sz="2400" dirty="0"/>
                        <a:t>MOVEMENT</a:t>
                      </a:r>
                      <a:endParaRPr lang="en-IN" sz="2400" dirty="0"/>
                    </a:p>
                  </a:txBody>
                  <a:tcPr marL="91432" marR="91432" marT="45729" marB="45729"/>
                </a:tc>
                <a:extLst>
                  <a:ext uri="{0D108BD9-81ED-4DB2-BD59-A6C34878D82A}">
                    <a16:rowId xmlns:a16="http://schemas.microsoft.com/office/drawing/2014/main" val="10000"/>
                  </a:ext>
                </a:extLst>
              </a:tr>
              <a:tr h="521197">
                <a:tc>
                  <a:txBody>
                    <a:bodyPr/>
                    <a:lstStyle/>
                    <a:p>
                      <a:pPr algn="ctr"/>
                      <a:r>
                        <a:rPr lang="en-US" sz="2000" dirty="0"/>
                        <a:t>ON</a:t>
                      </a:r>
                      <a:endParaRPr lang="en-IN" sz="2000" dirty="0"/>
                    </a:p>
                  </a:txBody>
                  <a:tcPr marL="91432" marR="91432" marT="45729" marB="45729"/>
                </a:tc>
                <a:tc>
                  <a:txBody>
                    <a:bodyPr/>
                    <a:lstStyle/>
                    <a:p>
                      <a:pPr algn="ctr"/>
                      <a:r>
                        <a:rPr lang="en-US" sz="2000" dirty="0"/>
                        <a:t>ON</a:t>
                      </a:r>
                      <a:endParaRPr lang="en-IN" sz="2000" dirty="0"/>
                    </a:p>
                  </a:txBody>
                  <a:tcPr marL="91432" marR="91432" marT="45729" marB="45729"/>
                </a:tc>
                <a:tc>
                  <a:txBody>
                    <a:bodyPr/>
                    <a:lstStyle/>
                    <a:p>
                      <a:pPr algn="ctr"/>
                      <a:r>
                        <a:rPr lang="en-US" sz="2000" dirty="0"/>
                        <a:t>FORWARD</a:t>
                      </a:r>
                      <a:endParaRPr lang="en-IN" sz="2000" dirty="0"/>
                    </a:p>
                  </a:txBody>
                  <a:tcPr marL="91432" marR="91432" marT="45729" marB="45729"/>
                </a:tc>
                <a:extLst>
                  <a:ext uri="{0D108BD9-81ED-4DB2-BD59-A6C34878D82A}">
                    <a16:rowId xmlns:a16="http://schemas.microsoft.com/office/drawing/2014/main" val="10001"/>
                  </a:ext>
                </a:extLst>
              </a:tr>
              <a:tr h="1247989">
                <a:tc>
                  <a:txBody>
                    <a:bodyPr/>
                    <a:lstStyle/>
                    <a:p>
                      <a:pPr algn="ctr"/>
                      <a:r>
                        <a:rPr lang="en-US" sz="2000" dirty="0"/>
                        <a:t>OFF</a:t>
                      </a:r>
                      <a:endParaRPr lang="en-IN" sz="2000" dirty="0"/>
                    </a:p>
                  </a:txBody>
                  <a:tcPr marL="91432" marR="91432" marT="45729" marB="45729"/>
                </a:tc>
                <a:tc>
                  <a:txBody>
                    <a:bodyPr/>
                    <a:lstStyle/>
                    <a:p>
                      <a:pPr algn="ctr"/>
                      <a:r>
                        <a:rPr lang="en-US" sz="2000" dirty="0"/>
                        <a:t>ON</a:t>
                      </a:r>
                      <a:endParaRPr lang="en-IN" sz="2000" dirty="0"/>
                    </a:p>
                  </a:txBody>
                  <a:tcPr marL="91432" marR="91432" marT="45729" marB="45729"/>
                </a:tc>
                <a:tc>
                  <a:txBody>
                    <a:bodyPr/>
                    <a:lstStyle/>
                    <a:p>
                      <a:pPr algn="ctr"/>
                      <a:r>
                        <a:rPr lang="en-US" sz="2000" dirty="0"/>
                        <a:t>DELAY;</a:t>
                      </a:r>
                    </a:p>
                    <a:p>
                      <a:pPr algn="ctr"/>
                      <a:r>
                        <a:rPr lang="en-US" sz="2000" dirty="0"/>
                        <a:t>RIGHT</a:t>
                      </a:r>
                      <a:r>
                        <a:rPr lang="en-US" sz="2000" baseline="0" dirty="0"/>
                        <a:t> TURN;</a:t>
                      </a:r>
                    </a:p>
                    <a:p>
                      <a:pPr algn="ctr"/>
                      <a:r>
                        <a:rPr lang="en-US" sz="2000" baseline="0" dirty="0"/>
                        <a:t>DELAY;</a:t>
                      </a:r>
                      <a:endParaRPr lang="en-US" sz="2000" dirty="0"/>
                    </a:p>
                  </a:txBody>
                  <a:tcPr marL="91432" marR="91432" marT="45729" marB="45729"/>
                </a:tc>
                <a:extLst>
                  <a:ext uri="{0D108BD9-81ED-4DB2-BD59-A6C34878D82A}">
                    <a16:rowId xmlns:a16="http://schemas.microsoft.com/office/drawing/2014/main" val="10002"/>
                  </a:ext>
                </a:extLst>
              </a:tr>
              <a:tr h="1247989">
                <a:tc>
                  <a:txBody>
                    <a:bodyPr/>
                    <a:lstStyle/>
                    <a:p>
                      <a:pPr algn="ctr"/>
                      <a:r>
                        <a:rPr lang="en-US" sz="2000" dirty="0"/>
                        <a:t>ON</a:t>
                      </a:r>
                      <a:endParaRPr lang="en-IN" sz="2000" dirty="0"/>
                    </a:p>
                  </a:txBody>
                  <a:tcPr marL="91432" marR="91432" marT="45729" marB="45729"/>
                </a:tc>
                <a:tc>
                  <a:txBody>
                    <a:bodyPr/>
                    <a:lstStyle/>
                    <a:p>
                      <a:pPr algn="ctr"/>
                      <a:r>
                        <a:rPr lang="en-US" sz="2000" dirty="0"/>
                        <a:t>OFF</a:t>
                      </a:r>
                      <a:endParaRPr lang="en-IN" sz="2000" dirty="0"/>
                    </a:p>
                  </a:txBody>
                  <a:tcPr marL="91432" marR="91432" marT="45729" marB="45729"/>
                </a:tc>
                <a:tc>
                  <a:txBody>
                    <a:bodyPr/>
                    <a:lstStyle/>
                    <a:p>
                      <a:pPr algn="ctr"/>
                      <a:r>
                        <a:rPr lang="en-US" sz="2000" dirty="0"/>
                        <a:t>DELAY;</a:t>
                      </a:r>
                    </a:p>
                    <a:p>
                      <a:pPr algn="ctr"/>
                      <a:r>
                        <a:rPr lang="en-US" sz="2000" baseline="0" dirty="0"/>
                        <a:t>LEFT TURN;</a:t>
                      </a:r>
                    </a:p>
                    <a:p>
                      <a:pPr algn="ctr"/>
                      <a:r>
                        <a:rPr lang="en-US" sz="2000" baseline="0" dirty="0"/>
                        <a:t>DELAY;</a:t>
                      </a:r>
                      <a:endParaRPr lang="en-US" sz="2000" dirty="0"/>
                    </a:p>
                  </a:txBody>
                  <a:tcPr marL="91432" marR="91432" marT="45729" marB="45729"/>
                </a:tc>
                <a:extLst>
                  <a:ext uri="{0D108BD9-81ED-4DB2-BD59-A6C34878D82A}">
                    <a16:rowId xmlns:a16="http://schemas.microsoft.com/office/drawing/2014/main" val="10003"/>
                  </a:ext>
                </a:extLst>
              </a:tr>
              <a:tr h="1247989">
                <a:tc>
                  <a:txBody>
                    <a:bodyPr/>
                    <a:lstStyle/>
                    <a:p>
                      <a:pPr algn="ctr"/>
                      <a:r>
                        <a:rPr lang="en-US" sz="2000" dirty="0"/>
                        <a:t>OFF</a:t>
                      </a:r>
                      <a:endParaRPr lang="en-IN" sz="2000" dirty="0"/>
                    </a:p>
                  </a:txBody>
                  <a:tcPr marL="91432" marR="91432" marT="45729" marB="45729"/>
                </a:tc>
                <a:tc>
                  <a:txBody>
                    <a:bodyPr/>
                    <a:lstStyle/>
                    <a:p>
                      <a:pPr algn="ctr"/>
                      <a:r>
                        <a:rPr lang="en-US" sz="2000" dirty="0"/>
                        <a:t>OFF</a:t>
                      </a:r>
                      <a:endParaRPr lang="en-IN" sz="2000" dirty="0"/>
                    </a:p>
                  </a:txBody>
                  <a:tcPr marL="91432" marR="91432" marT="45729" marB="45729"/>
                </a:tc>
                <a:tc>
                  <a:txBody>
                    <a:bodyPr/>
                    <a:lstStyle/>
                    <a:p>
                      <a:pPr algn="ctr"/>
                      <a:r>
                        <a:rPr lang="en-US" sz="2000" dirty="0"/>
                        <a:t>DELAY;</a:t>
                      </a:r>
                    </a:p>
                    <a:p>
                      <a:pPr algn="ctr"/>
                      <a:r>
                        <a:rPr lang="en-US" sz="2000" dirty="0"/>
                        <a:t>RIGHT</a:t>
                      </a:r>
                      <a:r>
                        <a:rPr lang="en-US" sz="2000" baseline="0" dirty="0"/>
                        <a:t> TURN;</a:t>
                      </a:r>
                    </a:p>
                    <a:p>
                      <a:pPr algn="ctr"/>
                      <a:r>
                        <a:rPr lang="en-US" sz="2000" baseline="0" dirty="0"/>
                        <a:t>DELAY;</a:t>
                      </a:r>
                      <a:endParaRPr lang="en-US" sz="2000" dirty="0"/>
                    </a:p>
                  </a:txBody>
                  <a:tcPr marL="91432" marR="91432" marT="45729" marB="45729"/>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58519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4CE91-77F0-425D-A98C-27378A51E21C}"/>
              </a:ext>
            </a:extLst>
          </p:cNvPr>
          <p:cNvSpPr>
            <a:spLocks noGrp="1"/>
          </p:cNvSpPr>
          <p:nvPr>
            <p:ph type="title"/>
          </p:nvPr>
        </p:nvSpPr>
        <p:spPr/>
        <p:txBody>
          <a:bodyPr/>
          <a:lstStyle/>
          <a:p>
            <a:r>
              <a:rPr lang="en-US" dirty="0"/>
              <a:t>Schematic</a:t>
            </a:r>
          </a:p>
        </p:txBody>
      </p:sp>
      <p:pic>
        <p:nvPicPr>
          <p:cNvPr id="5" name="Content Placeholder 4">
            <a:extLst>
              <a:ext uri="{FF2B5EF4-FFF2-40B4-BE49-F238E27FC236}">
                <a16:creationId xmlns:a16="http://schemas.microsoft.com/office/drawing/2014/main" id="{E1B02B79-5569-4BEC-9D83-3910EA0848DF}"/>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751689" y="1447800"/>
            <a:ext cx="6075847" cy="4572000"/>
          </a:xfrm>
        </p:spPr>
      </p:pic>
      <p:sp>
        <p:nvSpPr>
          <p:cNvPr id="6" name="Footer Placeholder 3">
            <a:extLst>
              <a:ext uri="{FF2B5EF4-FFF2-40B4-BE49-F238E27FC236}">
                <a16:creationId xmlns:a16="http://schemas.microsoft.com/office/drawing/2014/main" id="{0FCDD4C3-A9DE-4CF7-8AD6-826FBE75DE55}"/>
              </a:ext>
            </a:extLst>
          </p:cNvPr>
          <p:cNvSpPr>
            <a:spLocks noGrp="1"/>
          </p:cNvSpPr>
          <p:nvPr>
            <p:ph type="ftr" sz="quarter" idx="10"/>
          </p:nvPr>
        </p:nvSpPr>
        <p:spPr>
          <a:xfrm>
            <a:off x="156308" y="6400800"/>
            <a:ext cx="5283200" cy="457200"/>
          </a:xfrm>
        </p:spPr>
        <p:txBody>
          <a:bodyPr/>
          <a:lstStyle/>
          <a:p>
            <a:pPr>
              <a:defRPr/>
            </a:pPr>
            <a:r>
              <a:rPr lang="en-US" dirty="0"/>
              <a:t>© SigmaWay LLC, 2018</a:t>
            </a:r>
          </a:p>
        </p:txBody>
      </p:sp>
    </p:spTree>
    <p:extLst>
      <p:ext uri="{BB962C8B-B14F-4D97-AF65-F5344CB8AC3E}">
        <p14:creationId xmlns:p14="http://schemas.microsoft.com/office/powerpoint/2010/main" val="2755822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7E2EB-5B44-42F0-BCCA-1D309F867D6E}"/>
              </a:ext>
            </a:extLst>
          </p:cNvPr>
          <p:cNvSpPr>
            <a:spLocks noGrp="1"/>
          </p:cNvSpPr>
          <p:nvPr>
            <p:ph type="title"/>
          </p:nvPr>
        </p:nvSpPr>
        <p:spPr/>
        <p:txBody>
          <a:bodyPr/>
          <a:lstStyle/>
          <a:p>
            <a:r>
              <a:rPr lang="en-US" dirty="0"/>
              <a:t>Obstacle Avoiding Robot</a:t>
            </a:r>
          </a:p>
        </p:txBody>
      </p:sp>
      <p:sp>
        <p:nvSpPr>
          <p:cNvPr id="3" name="Content Placeholder 2">
            <a:extLst>
              <a:ext uri="{FF2B5EF4-FFF2-40B4-BE49-F238E27FC236}">
                <a16:creationId xmlns:a16="http://schemas.microsoft.com/office/drawing/2014/main" id="{9BCB1312-D182-4608-9F28-FF8FE716C17B}"/>
              </a:ext>
            </a:extLst>
          </p:cNvPr>
          <p:cNvSpPr>
            <a:spLocks noGrp="1"/>
          </p:cNvSpPr>
          <p:nvPr>
            <p:ph sz="quarter" idx="1"/>
          </p:nvPr>
        </p:nvSpPr>
        <p:spPr/>
        <p:txBody>
          <a:bodyPr/>
          <a:lstStyle/>
          <a:p>
            <a:r>
              <a:rPr lang="en-US" dirty="0"/>
              <a:t>The obstacle avoiding robot is used for detecting obstacles and avoiding the collision. </a:t>
            </a:r>
          </a:p>
          <a:p>
            <a:endParaRPr lang="en-US" sz="1800" dirty="0"/>
          </a:p>
        </p:txBody>
      </p:sp>
      <p:pic>
        <p:nvPicPr>
          <p:cNvPr id="5" name="Picture 4">
            <a:extLst>
              <a:ext uri="{FF2B5EF4-FFF2-40B4-BE49-F238E27FC236}">
                <a16:creationId xmlns:a16="http://schemas.microsoft.com/office/drawing/2014/main" id="{0713797D-7E81-40B9-8872-C2C9272B4205}"/>
              </a:ext>
            </a:extLst>
          </p:cNvPr>
          <p:cNvPicPr>
            <a:picLocks noChangeAspect="1"/>
          </p:cNvPicPr>
          <p:nvPr/>
        </p:nvPicPr>
        <p:blipFill rotWithShape="1">
          <a:blip r:embed="rId2">
            <a:extLst>
              <a:ext uri="{28A0092B-C50C-407E-A947-70E740481C1C}">
                <a14:useLocalDpi xmlns:a14="http://schemas.microsoft.com/office/drawing/2010/main" val="0"/>
              </a:ext>
            </a:extLst>
          </a:blip>
          <a:srcRect l="23862" t="-494"/>
          <a:stretch/>
        </p:blipFill>
        <p:spPr>
          <a:xfrm>
            <a:off x="4373218" y="2292626"/>
            <a:ext cx="5539410" cy="4118458"/>
          </a:xfrm>
          <a:prstGeom prst="rect">
            <a:avLst/>
          </a:prstGeom>
        </p:spPr>
      </p:pic>
      <p:sp>
        <p:nvSpPr>
          <p:cNvPr id="6" name="Footer Placeholder 3">
            <a:extLst>
              <a:ext uri="{FF2B5EF4-FFF2-40B4-BE49-F238E27FC236}">
                <a16:creationId xmlns:a16="http://schemas.microsoft.com/office/drawing/2014/main" id="{B75A171F-3122-4119-A889-9322FAAC8147}"/>
              </a:ext>
            </a:extLst>
          </p:cNvPr>
          <p:cNvSpPr>
            <a:spLocks noGrp="1"/>
          </p:cNvSpPr>
          <p:nvPr>
            <p:ph type="ftr" sz="quarter" idx="10"/>
          </p:nvPr>
        </p:nvSpPr>
        <p:spPr>
          <a:xfrm>
            <a:off x="156308" y="6400800"/>
            <a:ext cx="5283200" cy="457200"/>
          </a:xfrm>
        </p:spPr>
        <p:txBody>
          <a:bodyPr/>
          <a:lstStyle/>
          <a:p>
            <a:pPr>
              <a:defRPr/>
            </a:pPr>
            <a:r>
              <a:rPr lang="en-US" dirty="0"/>
              <a:t>© SigmaWay LLC, 2018</a:t>
            </a:r>
          </a:p>
        </p:txBody>
      </p:sp>
    </p:spTree>
    <p:extLst>
      <p:ext uri="{BB962C8B-B14F-4D97-AF65-F5344CB8AC3E}">
        <p14:creationId xmlns:p14="http://schemas.microsoft.com/office/powerpoint/2010/main" val="2986680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12F13-E524-4A2E-9A11-7A150C666152}"/>
              </a:ext>
            </a:extLst>
          </p:cNvPr>
          <p:cNvSpPr>
            <a:spLocks noGrp="1"/>
          </p:cNvSpPr>
          <p:nvPr>
            <p:ph type="title"/>
          </p:nvPr>
        </p:nvSpPr>
        <p:spPr/>
        <p:txBody>
          <a:bodyPr/>
          <a:lstStyle/>
          <a:p>
            <a:r>
              <a:rPr lang="en-US" b="1" dirty="0"/>
              <a:t>Hardware requirements</a:t>
            </a:r>
            <a:endParaRPr lang="en-US" dirty="0"/>
          </a:p>
        </p:txBody>
      </p:sp>
      <p:sp>
        <p:nvSpPr>
          <p:cNvPr id="3" name="Content Placeholder 2">
            <a:extLst>
              <a:ext uri="{FF2B5EF4-FFF2-40B4-BE49-F238E27FC236}">
                <a16:creationId xmlns:a16="http://schemas.microsoft.com/office/drawing/2014/main" id="{7D52C75C-DC8A-48BE-AE4A-ABD3F274BD1F}"/>
              </a:ext>
            </a:extLst>
          </p:cNvPr>
          <p:cNvSpPr>
            <a:spLocks noGrp="1"/>
          </p:cNvSpPr>
          <p:nvPr>
            <p:ph sz="quarter" idx="1"/>
          </p:nvPr>
        </p:nvSpPr>
        <p:spPr/>
        <p:txBody>
          <a:bodyPr/>
          <a:lstStyle/>
          <a:p>
            <a:endParaRPr lang="en-US" dirty="0"/>
          </a:p>
          <a:p>
            <a:r>
              <a:rPr lang="en-US" dirty="0"/>
              <a:t>Arduino Uno </a:t>
            </a:r>
          </a:p>
          <a:p>
            <a:r>
              <a:rPr lang="en-US" dirty="0"/>
              <a:t>Ultrasonic sensor (HC SR04)</a:t>
            </a:r>
          </a:p>
          <a:p>
            <a:r>
              <a:rPr lang="en-US" dirty="0"/>
              <a:t>DC Motor Driver L293D</a:t>
            </a:r>
          </a:p>
          <a:p>
            <a:r>
              <a:rPr lang="en-US" dirty="0"/>
              <a:t>DC Motor</a:t>
            </a:r>
          </a:p>
          <a:p>
            <a:r>
              <a:rPr lang="en-US" dirty="0"/>
              <a:t>Power Supply</a:t>
            </a:r>
          </a:p>
          <a:p>
            <a:endParaRPr lang="en-US" dirty="0"/>
          </a:p>
        </p:txBody>
      </p:sp>
      <p:sp>
        <p:nvSpPr>
          <p:cNvPr id="4" name="Footer Placeholder 3">
            <a:extLst>
              <a:ext uri="{FF2B5EF4-FFF2-40B4-BE49-F238E27FC236}">
                <a16:creationId xmlns:a16="http://schemas.microsoft.com/office/drawing/2014/main" id="{F7589AB3-F911-462B-8672-534E4A192AF1}"/>
              </a:ext>
            </a:extLst>
          </p:cNvPr>
          <p:cNvSpPr>
            <a:spLocks noGrp="1"/>
          </p:cNvSpPr>
          <p:nvPr>
            <p:ph type="ftr" sz="quarter" idx="10"/>
          </p:nvPr>
        </p:nvSpPr>
        <p:spPr>
          <a:xfrm>
            <a:off x="156308" y="6400800"/>
            <a:ext cx="5283200" cy="457200"/>
          </a:xfrm>
        </p:spPr>
        <p:txBody>
          <a:bodyPr/>
          <a:lstStyle/>
          <a:p>
            <a:pPr>
              <a:defRPr/>
            </a:pPr>
            <a:r>
              <a:rPr lang="en-US" dirty="0"/>
              <a:t>© SigmaWay LLC, 2018</a:t>
            </a:r>
          </a:p>
        </p:txBody>
      </p:sp>
    </p:spTree>
    <p:extLst>
      <p:ext uri="{BB962C8B-B14F-4D97-AF65-F5344CB8AC3E}">
        <p14:creationId xmlns:p14="http://schemas.microsoft.com/office/powerpoint/2010/main" val="22522327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Equity">
  <a:themeElements>
    <a:clrScheme name="Custom 16">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009DD9"/>
      </a:hlink>
      <a:folHlink>
        <a:srgbClr val="85DFD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extLst>
    <a:ext uri="{05A4C25C-085E-4340-85A3-A5531E510DB2}">
      <thm15:themeFamily xmlns:thm15="http://schemas.microsoft.com/office/thememl/2012/main" name="Sigmaway Template" id="{2B7B21A5-3D2C-4E2D-9B4B-9F7D4D0D376D}" vid="{40C35F41-401F-47CD-B733-167DD98371C2}"/>
    </a:ext>
  </a:extLst>
</a:theme>
</file>

<file path=docProps/app.xml><?xml version="1.0" encoding="utf-8"?>
<Properties xmlns="http://schemas.openxmlformats.org/officeDocument/2006/extended-properties" xmlns:vt="http://schemas.openxmlformats.org/officeDocument/2006/docPropsVTypes">
  <Template>Sigmaway Template</Template>
  <TotalTime>693</TotalTime>
  <Words>534</Words>
  <Application>Microsoft Office PowerPoint</Application>
  <PresentationFormat>Widescreen</PresentationFormat>
  <Paragraphs>90</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Calibri</vt:lpstr>
      <vt:lpstr>Calibri Light</vt:lpstr>
      <vt:lpstr>Franklin Gothic Book</vt:lpstr>
      <vt:lpstr>Perpetua</vt:lpstr>
      <vt:lpstr>Wingdings 2</vt:lpstr>
      <vt:lpstr>1_Equity</vt:lpstr>
      <vt:lpstr> Robot Algorithm</vt:lpstr>
      <vt:lpstr>Contents</vt:lpstr>
      <vt:lpstr>   Edge Avoiding Robot</vt:lpstr>
      <vt:lpstr>Hardware requirements</vt:lpstr>
      <vt:lpstr>Description</vt:lpstr>
      <vt:lpstr>Edge Avoider</vt:lpstr>
      <vt:lpstr>Schematic</vt:lpstr>
      <vt:lpstr>Obstacle Avoiding Robot</vt:lpstr>
      <vt:lpstr>Hardware requirements</vt:lpstr>
      <vt:lpstr>Block Diagram</vt:lpstr>
      <vt:lpstr>Description</vt:lpstr>
      <vt:lpstr>Schematic</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Basics of Electronics</dc:title>
  <dc:creator>Mohit Sharma</dc:creator>
  <cp:lastModifiedBy>Rohit Kumar</cp:lastModifiedBy>
  <cp:revision>46</cp:revision>
  <dcterms:created xsi:type="dcterms:W3CDTF">2016-11-14T05:11:40Z</dcterms:created>
  <dcterms:modified xsi:type="dcterms:W3CDTF">2018-04-04T17:23:56Z</dcterms:modified>
</cp:coreProperties>
</file>